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9"/>
  </p:notesMasterIdLst>
  <p:sldIdLst>
    <p:sldId id="256" r:id="rId2"/>
    <p:sldId id="303" r:id="rId3"/>
    <p:sldId id="269" r:id="rId4"/>
    <p:sldId id="270" r:id="rId5"/>
    <p:sldId id="273" r:id="rId6"/>
    <p:sldId id="361" r:id="rId7"/>
    <p:sldId id="275" r:id="rId8"/>
    <p:sldId id="276" r:id="rId9"/>
    <p:sldId id="278" r:id="rId10"/>
    <p:sldId id="280" r:id="rId11"/>
    <p:sldId id="281" r:id="rId12"/>
    <p:sldId id="352" r:id="rId13"/>
    <p:sldId id="362" r:id="rId14"/>
    <p:sldId id="295" r:id="rId15"/>
    <p:sldId id="296" r:id="rId16"/>
    <p:sldId id="340" r:id="rId17"/>
    <p:sldId id="363" r:id="rId18"/>
    <p:sldId id="301" r:id="rId19"/>
    <p:sldId id="353" r:id="rId20"/>
    <p:sldId id="354" r:id="rId21"/>
    <p:sldId id="355" r:id="rId22"/>
    <p:sldId id="356" r:id="rId23"/>
    <p:sldId id="357" r:id="rId24"/>
    <p:sldId id="360" r:id="rId25"/>
    <p:sldId id="358" r:id="rId26"/>
    <p:sldId id="359" r:id="rId27"/>
    <p:sldId id="302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BF0D"/>
    <a:srgbClr val="826C4A"/>
    <a:srgbClr val="319095"/>
    <a:srgbClr val="D16809"/>
    <a:srgbClr val="1C1C1C"/>
    <a:srgbClr val="F5F5F5"/>
    <a:srgbClr val="5FCACB"/>
    <a:srgbClr val="F5841C"/>
    <a:srgbClr val="FDB900"/>
    <a:srgbClr val="5C6D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9" autoAdjust="0"/>
    <p:restoredTop sz="50000" autoAdjust="0"/>
  </p:normalViewPr>
  <p:slideViewPr>
    <p:cSldViewPr snapToGrid="0" showGuides="1">
      <p:cViewPr>
        <p:scale>
          <a:sx n="75" d="100"/>
          <a:sy n="75" d="100"/>
        </p:scale>
        <p:origin x="-1890" y="-942"/>
      </p:cViewPr>
      <p:guideLst>
        <p:guide orient="horz" pos="212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</a:defRPr>
            </a:lvl1pPr>
          </a:lstStyle>
          <a:p>
            <a:fld id="{73FA7645-52C7-40DE-A730-3565A4F631A6}" type="datetimeFigureOut">
              <a:rPr lang="en-US" smtClean="0"/>
              <a:t>10/13/2022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</a:defRPr>
            </a:lvl1pPr>
          </a:lstStyle>
          <a:p>
            <a:fld id="{B0009764-4815-4F90-93AA-0D97529937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048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09764-4815-4F90-93AA-0D9752993797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603115" y="70485"/>
            <a:ext cx="2515235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rPr>
              <a:t>说选择能力点原因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6948722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764195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10424234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6985635" y="70485"/>
            <a:ext cx="1778635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rPr>
              <a:t>说能力点要求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64195" y="70341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rPr>
              <a:t>说应用过程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10410136" y="70341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rPr>
              <a:t>说教学反思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260215" y="70485"/>
            <a:ext cx="2858135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inpin heiti" charset="-122"/>
                <a:ea typeface="inpin heiti" charset="-122"/>
                <a:sym typeface="+mn-ea"/>
              </a:rPr>
              <a:t>说选择能力点原因</a:t>
            </a:r>
            <a:endParaRPr lang="zh-CN" altLang="en-US" sz="2400" b="0" i="0" dirty="0">
              <a:solidFill>
                <a:srgbClr val="FF0000"/>
              </a:solidFill>
              <a:latin typeface="inpin heiti" charset="-122"/>
              <a:ea typeface="inpin heiti" charset="-122"/>
              <a:sym typeface="+mn-ea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7003332" y="214754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764195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10424234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6950075" y="70485"/>
            <a:ext cx="1814195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+mn-ea"/>
              </a:rPr>
              <a:t>说能力点要求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64195" y="70341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+mn-ea"/>
              </a:rPr>
              <a:t>说应用过程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10410136" y="70341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rPr>
              <a:t>说教学反思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26230" y="51435"/>
            <a:ext cx="2780665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inpin heiti" charset="-122"/>
                <a:ea typeface="inpin heiti" charset="-122"/>
                <a:sym typeface="+mn-ea"/>
              </a:rPr>
              <a:t>说选择能力点原因</a:t>
            </a:r>
            <a:endParaRPr lang="zh-CN" altLang="en-US" sz="2000" b="0" i="0" dirty="0">
              <a:solidFill>
                <a:schemeClr val="tx1"/>
              </a:solidFill>
              <a:latin typeface="inpin heiti" charset="-122"/>
              <a:ea typeface="inpin heiti" charset="-122"/>
              <a:sym typeface="+mn-ea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6707422" y="195704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764195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10424234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6707505" y="50800"/>
            <a:ext cx="2171700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dirty="0">
                <a:solidFill>
                  <a:srgbClr val="FF0000"/>
                </a:solidFill>
                <a:latin typeface="inpin heiti" charset="-122"/>
                <a:ea typeface="inpin heiti" charset="-122"/>
                <a:sym typeface="+mn-ea"/>
              </a:rPr>
              <a:t>说能力点要求</a:t>
            </a:r>
            <a:endParaRPr lang="zh-CN" altLang="en-US" sz="2400" b="0" i="0" dirty="0">
              <a:solidFill>
                <a:srgbClr val="FF0000"/>
              </a:solidFill>
              <a:latin typeface="inpin heiti" charset="-122"/>
              <a:ea typeface="inpin heiti" charset="-122"/>
              <a:sym typeface="+mn-ea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78165" y="70341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+mn-ea"/>
              </a:rPr>
              <a:t>说应用过程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10410136" y="70341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rPr>
              <a:t>说教学反思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519295" y="341630"/>
            <a:ext cx="2599055" cy="412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+mn-ea"/>
              </a:rPr>
              <a:t>说选择能力点原因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  <a:p>
            <a:pPr algn="ctr"/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6913162" y="21411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764195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10424234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6906895" y="50800"/>
            <a:ext cx="1857375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+mn-ea"/>
              </a:rPr>
              <a:t>说能力点要求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699500" y="70485"/>
            <a:ext cx="1724660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0" i="0" dirty="0" smtClean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说应用过程</a:t>
            </a:r>
            <a:endParaRPr lang="zh-CN" altLang="en-US" sz="2400" b="0" i="0" dirty="0">
              <a:solidFill>
                <a:srgbClr val="C00000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10410136" y="70341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rPr>
              <a:t>说教学反思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429125" y="50800"/>
            <a:ext cx="2435860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rPr>
              <a:t>说选择能力点原因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6865537" y="21538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764195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10321364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6991889" y="70976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rPr>
              <a:t>说能力要求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28000" y="51291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rPr>
              <a:t>说应用过程</a:t>
            </a:r>
            <a:endParaRPr lang="zh-CN" altLang="en-US" sz="2000" b="0" i="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10321290" y="50800"/>
            <a:ext cx="1717675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0" i="0" dirty="0" smtClean="0">
                <a:solidFill>
                  <a:srgbClr val="C00000"/>
                </a:solidFill>
                <a:latin typeface="inpin heiti" charset="-122"/>
                <a:ea typeface="inpin heiti" charset="-122"/>
              </a:rPr>
              <a:t>说教学反思</a:t>
            </a:r>
            <a:endParaRPr lang="zh-CN" altLang="en-US" sz="2400" b="0" i="0" dirty="0">
              <a:solidFill>
                <a:srgbClr val="C00000"/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246743"/>
            <a:ext cx="3164114" cy="435428"/>
            <a:chOff x="0" y="246743"/>
            <a:chExt cx="3164114" cy="435428"/>
          </a:xfrm>
        </p:grpSpPr>
        <p:sp>
          <p:nvSpPr>
            <p:cNvPr id="8" name="矩形 7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9027886" y="6241143"/>
            <a:ext cx="3164114" cy="435428"/>
            <a:chOff x="0" y="246743"/>
            <a:chExt cx="3164114" cy="435428"/>
          </a:xfrm>
        </p:grpSpPr>
        <p:sp>
          <p:nvSpPr>
            <p:cNvPr id="14" name="矩形 13"/>
            <p:cNvSpPr/>
            <p:nvPr/>
          </p:nvSpPr>
          <p:spPr>
            <a:xfrm>
              <a:off x="0" y="246743"/>
              <a:ext cx="3164114" cy="435428"/>
            </a:xfrm>
            <a:prstGeom prst="rect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46743"/>
              <a:ext cx="761773" cy="435428"/>
            </a:xfrm>
            <a:prstGeom prst="rect">
              <a:avLst/>
            </a:prstGeom>
            <a:solidFill>
              <a:srgbClr val="FDB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97000" y="246743"/>
              <a:ext cx="761773" cy="435428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106600" y="246743"/>
              <a:ext cx="761773" cy="435428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55773" y="246743"/>
              <a:ext cx="761773" cy="435428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rgbClr val="F5F5F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26894" y="653520"/>
            <a:ext cx="12204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 rot="13450455">
            <a:off x="11576089" y="5919864"/>
            <a:ext cx="661486" cy="1681192"/>
            <a:chOff x="11762339" y="3746221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 rot="2731254">
            <a:off x="345961" y="-360456"/>
            <a:ext cx="566181" cy="1611645"/>
            <a:chOff x="4454660" y="3810474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 rot="23880000" flipV="1">
            <a:off x="98385" y="-35479"/>
            <a:ext cx="212642" cy="605290"/>
            <a:chOff x="4454660" y="3810474"/>
            <a:chExt cx="406107" cy="1155987"/>
          </a:xfrm>
        </p:grpSpPr>
        <p:sp>
          <p:nvSpPr>
            <p:cNvPr id="17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 rot="19500000" flipH="1" flipV="1">
            <a:off x="12018559" y="388800"/>
            <a:ext cx="212642" cy="605290"/>
            <a:chOff x="4454660" y="3810474"/>
            <a:chExt cx="406107" cy="1155987"/>
          </a:xfrm>
        </p:grpSpPr>
        <p:sp>
          <p:nvSpPr>
            <p:cNvPr id="25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6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7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i="0" dirty="0">
                <a:latin typeface="inpin heiti" charset="-122"/>
                <a:ea typeface="inpin heiti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jpeg"/><Relationship Id="rId18" Type="http://schemas.openxmlformats.org/officeDocument/2006/relationships/image" Target="../media/image14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12" Type="http://schemas.openxmlformats.org/officeDocument/2006/relationships/image" Target="../media/image8.jpeg"/><Relationship Id="rId17" Type="http://schemas.openxmlformats.org/officeDocument/2006/relationships/image" Target="../media/image13.jpeg"/><Relationship Id="rId2" Type="http://schemas.openxmlformats.org/officeDocument/2006/relationships/audio" Target="../media/media1.wav"/><Relationship Id="rId16" Type="http://schemas.openxmlformats.org/officeDocument/2006/relationships/image" Target="../media/image12.jpeg"/><Relationship Id="rId20" Type="http://schemas.openxmlformats.org/officeDocument/2006/relationships/image" Target="../media/image16.png"/><Relationship Id="rId1" Type="http://schemas.microsoft.com/office/2007/relationships/media" Target="../media/media1.wav"/><Relationship Id="rId6" Type="http://schemas.openxmlformats.org/officeDocument/2006/relationships/image" Target="../media/image2.jpeg"/><Relationship Id="rId11" Type="http://schemas.openxmlformats.org/officeDocument/2006/relationships/image" Target="../media/image7.jpeg"/><Relationship Id="rId5" Type="http://schemas.openxmlformats.org/officeDocument/2006/relationships/image" Target="../media/image1.jpeg"/><Relationship Id="rId15" Type="http://schemas.openxmlformats.org/officeDocument/2006/relationships/image" Target="../media/image11.jpeg"/><Relationship Id="rId10" Type="http://schemas.openxmlformats.org/officeDocument/2006/relationships/image" Target="../media/image6.jpeg"/><Relationship Id="rId19" Type="http://schemas.openxmlformats.org/officeDocument/2006/relationships/image" Target="../media/image15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jpeg"/><Relationship Id="rId1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shichunqiu.com/" TargetMode="External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jpeg"/><Relationship Id="rId18" Type="http://schemas.openxmlformats.org/officeDocument/2006/relationships/image" Target="../media/image14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12" Type="http://schemas.openxmlformats.org/officeDocument/2006/relationships/image" Target="../media/image8.jpeg"/><Relationship Id="rId17" Type="http://schemas.openxmlformats.org/officeDocument/2006/relationships/image" Target="../media/image13.jpeg"/><Relationship Id="rId2" Type="http://schemas.openxmlformats.org/officeDocument/2006/relationships/audio" Target="../media/media1.wav"/><Relationship Id="rId16" Type="http://schemas.openxmlformats.org/officeDocument/2006/relationships/image" Target="../media/image12.jpeg"/><Relationship Id="rId20" Type="http://schemas.openxmlformats.org/officeDocument/2006/relationships/image" Target="../media/image16.png"/><Relationship Id="rId1" Type="http://schemas.microsoft.com/office/2007/relationships/media" Target="../media/media1.wav"/><Relationship Id="rId6" Type="http://schemas.openxmlformats.org/officeDocument/2006/relationships/image" Target="../media/image2.jpeg"/><Relationship Id="rId11" Type="http://schemas.openxmlformats.org/officeDocument/2006/relationships/image" Target="../media/image7.jpeg"/><Relationship Id="rId5" Type="http://schemas.openxmlformats.org/officeDocument/2006/relationships/image" Target="../media/image1.jpeg"/><Relationship Id="rId15" Type="http://schemas.openxmlformats.org/officeDocument/2006/relationships/image" Target="../media/image11.jpeg"/><Relationship Id="rId10" Type="http://schemas.openxmlformats.org/officeDocument/2006/relationships/image" Target="../media/image6.jpeg"/><Relationship Id="rId19" Type="http://schemas.openxmlformats.org/officeDocument/2006/relationships/image" Target="../media/image15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5.jpeg"/><Relationship Id="rId1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613101" y="3648395"/>
            <a:ext cx="49834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5400" dirty="0" smtClean="0">
                <a:solidFill>
                  <a:srgbClr val="319095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教师微能力展示</a:t>
            </a:r>
            <a:endParaRPr lang="zh-CN" altLang="zh-CN" sz="5400" dirty="0" smtClean="0">
              <a:solidFill>
                <a:srgbClr val="319095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110827" y="3514287"/>
            <a:ext cx="406107" cy="1155987"/>
            <a:chOff x="4454660" y="3810474"/>
            <a:chExt cx="406107" cy="1155987"/>
          </a:xfrm>
        </p:grpSpPr>
        <p:sp>
          <p:nvSpPr>
            <p:cNvPr id="47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8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9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6543834">
            <a:off x="8267047" y="2950734"/>
            <a:ext cx="406107" cy="1155987"/>
            <a:chOff x="11762339" y="3746221"/>
            <a:chExt cx="406107" cy="1155987"/>
          </a:xfrm>
        </p:grpSpPr>
        <p:sp>
          <p:nvSpPr>
            <p:cNvPr id="50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51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52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3769699" y="4612365"/>
            <a:ext cx="719582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以</a:t>
            </a:r>
            <a:r>
              <a:rPr lang="en-US" altLang="zh-CN" sz="2000" b="1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《</a:t>
            </a:r>
            <a:r>
              <a:rPr lang="zh-CN" altLang="en-US" sz="2000" b="1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明清时期统一多民族国家的巩固与潜伏的危机</a:t>
            </a:r>
            <a:r>
              <a:rPr lang="en-US" altLang="zh-CN" sz="2000" b="1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》</a:t>
            </a:r>
            <a:r>
              <a:rPr lang="en-US" altLang="zh-CN" sz="2000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一课为例|</a:t>
            </a:r>
          </a:p>
          <a:p>
            <a:pPr algn="ctr"/>
            <a:r>
              <a:rPr lang="en-US" altLang="zh-CN" sz="2000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                                  </a:t>
            </a:r>
            <a:endParaRPr lang="zh-CN" altLang="en-US" sz="2000" dirty="0" smtClean="0">
              <a:solidFill>
                <a:schemeClr val="tx2"/>
              </a:solidFill>
              <a:latin typeface="inpin heiti" charset="-122"/>
              <a:ea typeface="inpin heiti" charset="-122"/>
              <a:sym typeface="+mn-ea"/>
            </a:endParaRPr>
          </a:p>
          <a:p>
            <a:pPr algn="ctr"/>
            <a:r>
              <a:rPr lang="zh-CN" altLang="en-US" sz="2000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黑河市职业技术教育中心学校 </a:t>
            </a:r>
            <a:r>
              <a:rPr lang="en-US" altLang="zh-CN" sz="2000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|</a:t>
            </a:r>
          </a:p>
          <a:p>
            <a:pPr algn="ctr"/>
            <a:r>
              <a:rPr lang="zh-CN" altLang="en-US" sz="2000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石磊</a:t>
            </a:r>
            <a:endParaRPr lang="zh-CN" altLang="en-US" sz="2000" dirty="0">
              <a:solidFill>
                <a:schemeClr val="tx2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07" name="Freeform 24"/>
          <p:cNvSpPr/>
          <p:nvPr/>
        </p:nvSpPr>
        <p:spPr bwMode="auto">
          <a:xfrm rot="10800000">
            <a:off x="11031618" y="4777503"/>
            <a:ext cx="1164443" cy="933878"/>
          </a:xfrm>
          <a:custGeom>
            <a:avLst/>
            <a:gdLst>
              <a:gd name="T0" fmla="*/ 285 w 1067"/>
              <a:gd name="T1" fmla="*/ 793 h 793"/>
              <a:gd name="T2" fmla="*/ 1067 w 1067"/>
              <a:gd name="T3" fmla="*/ 504 h 793"/>
              <a:gd name="T4" fmla="*/ 0 w 1067"/>
              <a:gd name="T5" fmla="*/ 0 h 793"/>
              <a:gd name="T6" fmla="*/ 285 w 1067"/>
              <a:gd name="T7" fmla="*/ 793 h 793"/>
              <a:gd name="connsiteX0" fmla="*/ 0 w 7329"/>
              <a:gd name="connsiteY0" fmla="*/ 8286 h 8286"/>
              <a:gd name="connsiteX1" fmla="*/ 7329 w 7329"/>
              <a:gd name="connsiteY1" fmla="*/ 4642 h 8286"/>
              <a:gd name="connsiteX2" fmla="*/ 4 w 7329"/>
              <a:gd name="connsiteY2" fmla="*/ 0 h 8286"/>
              <a:gd name="connsiteX3" fmla="*/ 0 w 7329"/>
              <a:gd name="connsiteY3" fmla="*/ 8286 h 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9" h="8286">
                <a:moveTo>
                  <a:pt x="0" y="8286"/>
                </a:moveTo>
                <a:lnTo>
                  <a:pt x="7329" y="4642"/>
                </a:lnTo>
                <a:lnTo>
                  <a:pt x="4" y="0"/>
                </a:lnTo>
                <a:cubicBezTo>
                  <a:pt x="3" y="2762"/>
                  <a:pt x="1" y="5524"/>
                  <a:pt x="0" y="8286"/>
                </a:cubicBezTo>
                <a:close/>
              </a:path>
            </a:pathLst>
          </a:cu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8" name="Freeform 25"/>
          <p:cNvSpPr/>
          <p:nvPr/>
        </p:nvSpPr>
        <p:spPr bwMode="auto">
          <a:xfrm rot="10800000">
            <a:off x="8701256" y="5597567"/>
            <a:ext cx="1588816" cy="1092945"/>
          </a:xfrm>
          <a:custGeom>
            <a:avLst/>
            <a:gdLst>
              <a:gd name="T0" fmla="*/ 284 w 1067"/>
              <a:gd name="T1" fmla="*/ 769 h 769"/>
              <a:gd name="T2" fmla="*/ 1067 w 1067"/>
              <a:gd name="T3" fmla="*/ 481 h 769"/>
              <a:gd name="T4" fmla="*/ 0 w 1067"/>
              <a:gd name="T5" fmla="*/ 0 h 769"/>
              <a:gd name="T6" fmla="*/ 284 w 1067"/>
              <a:gd name="T7" fmla="*/ 76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69">
                <a:moveTo>
                  <a:pt x="284" y="769"/>
                </a:moveTo>
                <a:lnTo>
                  <a:pt x="1067" y="481"/>
                </a:lnTo>
                <a:lnTo>
                  <a:pt x="0" y="0"/>
                </a:lnTo>
                <a:lnTo>
                  <a:pt x="284" y="769"/>
                </a:lnTo>
                <a:close/>
              </a:path>
            </a:pathLst>
          </a:custGeom>
          <a:blipFill dpi="0" rotWithShape="1">
            <a:blip r:embed="rId6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9" name="Freeform 26"/>
          <p:cNvSpPr/>
          <p:nvPr/>
        </p:nvSpPr>
        <p:spPr bwMode="auto">
          <a:xfrm rot="10800000">
            <a:off x="11454509" y="6084860"/>
            <a:ext cx="754654" cy="776204"/>
          </a:xfrm>
          <a:custGeom>
            <a:avLst/>
            <a:gdLst>
              <a:gd name="T0" fmla="*/ 640 w 783"/>
              <a:gd name="T1" fmla="*/ 0 h 673"/>
              <a:gd name="T2" fmla="*/ 332 w 783"/>
              <a:gd name="T3" fmla="*/ 0 h 673"/>
              <a:gd name="T4" fmla="*/ 0 w 783"/>
              <a:gd name="T5" fmla="*/ 673 h 673"/>
              <a:gd name="T6" fmla="*/ 783 w 783"/>
              <a:gd name="T7" fmla="*/ 384 h 673"/>
              <a:gd name="T8" fmla="*/ 640 w 783"/>
              <a:gd name="T9" fmla="*/ 0 h 673"/>
              <a:gd name="connsiteX0" fmla="*/ 4529 w 6355"/>
              <a:gd name="connsiteY0" fmla="*/ 0 h 8115"/>
              <a:gd name="connsiteX1" fmla="*/ 595 w 6355"/>
              <a:gd name="connsiteY1" fmla="*/ 0 h 8115"/>
              <a:gd name="connsiteX2" fmla="*/ 0 w 6355"/>
              <a:gd name="connsiteY2" fmla="*/ 8115 h 8115"/>
              <a:gd name="connsiteX3" fmla="*/ 6355 w 6355"/>
              <a:gd name="connsiteY3" fmla="*/ 5706 h 8115"/>
              <a:gd name="connsiteX4" fmla="*/ 4529 w 6355"/>
              <a:gd name="connsiteY4" fmla="*/ 0 h 8115"/>
              <a:gd name="connsiteX0-1" fmla="*/ 7312 w 10185"/>
              <a:gd name="connsiteY0-2" fmla="*/ 0 h 10000"/>
              <a:gd name="connsiteX1-3" fmla="*/ 78 w 10185"/>
              <a:gd name="connsiteY1-4" fmla="*/ 0 h 10000"/>
              <a:gd name="connsiteX2-5" fmla="*/ 185 w 10185"/>
              <a:gd name="connsiteY2-6" fmla="*/ 10000 h 10000"/>
              <a:gd name="connsiteX3-7" fmla="*/ 10185 w 10185"/>
              <a:gd name="connsiteY3-8" fmla="*/ 7031 h 10000"/>
              <a:gd name="connsiteX4-9" fmla="*/ 7312 w 10185"/>
              <a:gd name="connsiteY4-10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5" h="10000">
                <a:moveTo>
                  <a:pt x="7312" y="0"/>
                </a:moveTo>
                <a:lnTo>
                  <a:pt x="78" y="0"/>
                </a:lnTo>
                <a:cubicBezTo>
                  <a:pt x="-233" y="3333"/>
                  <a:pt x="497" y="6667"/>
                  <a:pt x="185" y="10000"/>
                </a:cubicBezTo>
                <a:lnTo>
                  <a:pt x="10185" y="7031"/>
                </a:lnTo>
                <a:lnTo>
                  <a:pt x="7312" y="0"/>
                </a:lnTo>
                <a:close/>
              </a:path>
            </a:pathLst>
          </a:custGeom>
          <a:blipFill dpi="0" rotWithShape="1">
            <a:blip r:embed="rId7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0" name="Freeform 27"/>
          <p:cNvSpPr/>
          <p:nvPr/>
        </p:nvSpPr>
        <p:spPr bwMode="auto">
          <a:xfrm rot="10800000">
            <a:off x="10290072" y="5188245"/>
            <a:ext cx="1164437" cy="1502267"/>
          </a:xfrm>
          <a:custGeom>
            <a:avLst/>
            <a:gdLst>
              <a:gd name="T0" fmla="*/ 284 w 782"/>
              <a:gd name="T1" fmla="*/ 1057 h 1057"/>
              <a:gd name="T2" fmla="*/ 782 w 782"/>
              <a:gd name="T3" fmla="*/ 0 h 1057"/>
              <a:gd name="T4" fmla="*/ 0 w 782"/>
              <a:gd name="T5" fmla="*/ 264 h 1057"/>
              <a:gd name="T6" fmla="*/ 284 w 782"/>
              <a:gd name="T7" fmla="*/ 1057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2" h="1057">
                <a:moveTo>
                  <a:pt x="284" y="1057"/>
                </a:moveTo>
                <a:lnTo>
                  <a:pt x="782" y="0"/>
                </a:lnTo>
                <a:lnTo>
                  <a:pt x="0" y="264"/>
                </a:lnTo>
                <a:lnTo>
                  <a:pt x="284" y="1057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1" name="Freeform 29"/>
          <p:cNvSpPr/>
          <p:nvPr/>
        </p:nvSpPr>
        <p:spPr bwMode="auto">
          <a:xfrm rot="10800000">
            <a:off x="7536819" y="6006888"/>
            <a:ext cx="1517342" cy="854174"/>
          </a:xfrm>
          <a:custGeom>
            <a:avLst/>
            <a:gdLst>
              <a:gd name="T0" fmla="*/ 308 w 1019"/>
              <a:gd name="T1" fmla="*/ 0 h 601"/>
              <a:gd name="T2" fmla="*/ 0 w 1019"/>
              <a:gd name="T3" fmla="*/ 0 h 601"/>
              <a:gd name="T4" fmla="*/ 237 w 1019"/>
              <a:gd name="T5" fmla="*/ 601 h 601"/>
              <a:gd name="T6" fmla="*/ 1019 w 1019"/>
              <a:gd name="T7" fmla="*/ 312 h 601"/>
              <a:gd name="T8" fmla="*/ 1019 w 1019"/>
              <a:gd name="T9" fmla="*/ 312 h 601"/>
              <a:gd name="T10" fmla="*/ 308 w 1019"/>
              <a:gd name="T11" fmla="*/ 0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9" h="601">
                <a:moveTo>
                  <a:pt x="308" y="0"/>
                </a:moveTo>
                <a:lnTo>
                  <a:pt x="0" y="0"/>
                </a:lnTo>
                <a:lnTo>
                  <a:pt x="237" y="601"/>
                </a:lnTo>
                <a:lnTo>
                  <a:pt x="1019" y="312"/>
                </a:lnTo>
                <a:lnTo>
                  <a:pt x="1019" y="312"/>
                </a:lnTo>
                <a:lnTo>
                  <a:pt x="308" y="0"/>
                </a:lnTo>
                <a:close/>
              </a:path>
            </a:pathLst>
          </a:custGeom>
          <a:solidFill>
            <a:srgbClr val="A0BF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2" name="Freeform 30"/>
          <p:cNvSpPr/>
          <p:nvPr/>
        </p:nvSpPr>
        <p:spPr bwMode="auto">
          <a:xfrm rot="10800000">
            <a:off x="7325374" y="6417631"/>
            <a:ext cx="388642" cy="443431"/>
          </a:xfrm>
          <a:custGeom>
            <a:avLst/>
            <a:gdLst>
              <a:gd name="T0" fmla="*/ 0 w 261"/>
              <a:gd name="T1" fmla="*/ 0 h 312"/>
              <a:gd name="T2" fmla="*/ 119 w 261"/>
              <a:gd name="T3" fmla="*/ 312 h 312"/>
              <a:gd name="T4" fmla="*/ 119 w 261"/>
              <a:gd name="T5" fmla="*/ 312 h 312"/>
              <a:gd name="T6" fmla="*/ 261 w 261"/>
              <a:gd name="T7" fmla="*/ 0 h 312"/>
              <a:gd name="T8" fmla="*/ 0 w 261"/>
              <a:gd name="T9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" h="312">
                <a:moveTo>
                  <a:pt x="0" y="0"/>
                </a:moveTo>
                <a:lnTo>
                  <a:pt x="119" y="312"/>
                </a:lnTo>
                <a:lnTo>
                  <a:pt x="119" y="312"/>
                </a:lnTo>
                <a:lnTo>
                  <a:pt x="261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8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4" name="Freeform 26"/>
          <p:cNvSpPr/>
          <p:nvPr/>
        </p:nvSpPr>
        <p:spPr bwMode="auto">
          <a:xfrm rot="10800000">
            <a:off x="9362034" y="6690512"/>
            <a:ext cx="929528" cy="216356"/>
          </a:xfrm>
          <a:custGeom>
            <a:avLst/>
            <a:gdLst>
              <a:gd name="T0" fmla="*/ 640 w 783"/>
              <a:gd name="T1" fmla="*/ 0 h 673"/>
              <a:gd name="T2" fmla="*/ 332 w 783"/>
              <a:gd name="T3" fmla="*/ 0 h 673"/>
              <a:gd name="T4" fmla="*/ 0 w 783"/>
              <a:gd name="T5" fmla="*/ 673 h 673"/>
              <a:gd name="T6" fmla="*/ 783 w 783"/>
              <a:gd name="T7" fmla="*/ 384 h 673"/>
              <a:gd name="T8" fmla="*/ 640 w 783"/>
              <a:gd name="T9" fmla="*/ 0 h 673"/>
              <a:gd name="connsiteX0" fmla="*/ 8980 w 10000"/>
              <a:gd name="connsiteY0" fmla="*/ 6331 h 10000"/>
              <a:gd name="connsiteX1" fmla="*/ 4240 w 10000"/>
              <a:gd name="connsiteY1" fmla="*/ 0 h 10000"/>
              <a:gd name="connsiteX2" fmla="*/ 0 w 10000"/>
              <a:gd name="connsiteY2" fmla="*/ 10000 h 10000"/>
              <a:gd name="connsiteX3" fmla="*/ 10000 w 10000"/>
              <a:gd name="connsiteY3" fmla="*/ 5706 h 10000"/>
              <a:gd name="connsiteX4" fmla="*/ 8980 w 10000"/>
              <a:gd name="connsiteY4" fmla="*/ 6331 h 10000"/>
              <a:gd name="connsiteX0-1" fmla="*/ 8980 w 8980"/>
              <a:gd name="connsiteY0-2" fmla="*/ 6331 h 10000"/>
              <a:gd name="connsiteX1-3" fmla="*/ 4240 w 8980"/>
              <a:gd name="connsiteY1-4" fmla="*/ 0 h 10000"/>
              <a:gd name="connsiteX2-5" fmla="*/ 0 w 8980"/>
              <a:gd name="connsiteY2-6" fmla="*/ 10000 h 10000"/>
              <a:gd name="connsiteX3-7" fmla="*/ 7682 w 8980"/>
              <a:gd name="connsiteY3-8" fmla="*/ 8285 h 10000"/>
              <a:gd name="connsiteX4-9" fmla="*/ 8980 w 8980"/>
              <a:gd name="connsiteY4-10" fmla="*/ 6331 h 10000"/>
              <a:gd name="connsiteX0-11" fmla="*/ 10000 w 10000"/>
              <a:gd name="connsiteY0-12" fmla="*/ 0 h 3669"/>
              <a:gd name="connsiteX1-13" fmla="*/ 1243 w 10000"/>
              <a:gd name="connsiteY1-14" fmla="*/ 1407 h 3669"/>
              <a:gd name="connsiteX2-15" fmla="*/ 0 w 10000"/>
              <a:gd name="connsiteY2-16" fmla="*/ 3669 h 3669"/>
              <a:gd name="connsiteX3-17" fmla="*/ 8555 w 10000"/>
              <a:gd name="connsiteY3-18" fmla="*/ 1954 h 3669"/>
              <a:gd name="connsiteX4-19" fmla="*/ 10000 w 10000"/>
              <a:gd name="connsiteY4-20" fmla="*/ 0 h 3669"/>
              <a:gd name="connsiteX0-21" fmla="*/ 8878 w 8878"/>
              <a:gd name="connsiteY0-22" fmla="*/ 639 h 6165"/>
              <a:gd name="connsiteX1-23" fmla="*/ 1243 w 8878"/>
              <a:gd name="connsiteY1-24" fmla="*/ 0 h 6165"/>
              <a:gd name="connsiteX2-25" fmla="*/ 0 w 8878"/>
              <a:gd name="connsiteY2-26" fmla="*/ 6165 h 6165"/>
              <a:gd name="connsiteX3-27" fmla="*/ 8555 w 8878"/>
              <a:gd name="connsiteY3-28" fmla="*/ 1491 h 6165"/>
              <a:gd name="connsiteX4-29" fmla="*/ 8878 w 8878"/>
              <a:gd name="connsiteY4-30" fmla="*/ 639 h 61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78" h="6165">
                <a:moveTo>
                  <a:pt x="8878" y="639"/>
                </a:moveTo>
                <a:lnTo>
                  <a:pt x="1243" y="0"/>
                </a:lnTo>
                <a:lnTo>
                  <a:pt x="0" y="6165"/>
                </a:lnTo>
                <a:lnTo>
                  <a:pt x="8555" y="1491"/>
                </a:lnTo>
                <a:lnTo>
                  <a:pt x="8878" y="639"/>
                </a:lnTo>
                <a:close/>
              </a:path>
            </a:pathLst>
          </a:custGeom>
          <a:solidFill>
            <a:srgbClr val="826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397271" y="2620177"/>
            <a:ext cx="1164437" cy="1536377"/>
          </a:xfrm>
          <a:custGeom>
            <a:avLst/>
            <a:gdLst>
              <a:gd name="T0" fmla="*/ 284 w 782"/>
              <a:gd name="T1" fmla="*/ 1081 h 1081"/>
              <a:gd name="T2" fmla="*/ 782 w 782"/>
              <a:gd name="T3" fmla="*/ 0 h 1081"/>
              <a:gd name="T4" fmla="*/ 0 w 782"/>
              <a:gd name="T5" fmla="*/ 288 h 1081"/>
              <a:gd name="T6" fmla="*/ 284 w 782"/>
              <a:gd name="T7" fmla="*/ 1081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2" h="1081">
                <a:moveTo>
                  <a:pt x="284" y="1081"/>
                </a:moveTo>
                <a:lnTo>
                  <a:pt x="782" y="0"/>
                </a:lnTo>
                <a:lnTo>
                  <a:pt x="0" y="288"/>
                </a:lnTo>
                <a:lnTo>
                  <a:pt x="284" y="1081"/>
                </a:lnTo>
                <a:close/>
              </a:path>
            </a:pathLst>
          </a:custGeom>
          <a:solidFill>
            <a:srgbClr val="F584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8629" y="3781343"/>
            <a:ext cx="811532" cy="648092"/>
          </a:xfrm>
          <a:custGeom>
            <a:avLst/>
            <a:gdLst>
              <a:gd name="T0" fmla="*/ 0 w 545"/>
              <a:gd name="T1" fmla="*/ 0 h 456"/>
              <a:gd name="T2" fmla="*/ 0 w 545"/>
              <a:gd name="T3" fmla="*/ 456 h 456"/>
              <a:gd name="T4" fmla="*/ 545 w 545"/>
              <a:gd name="T5" fmla="*/ 264 h 456"/>
              <a:gd name="T6" fmla="*/ 545 w 545"/>
              <a:gd name="T7" fmla="*/ 264 h 456"/>
              <a:gd name="T8" fmla="*/ 545 w 545"/>
              <a:gd name="T9" fmla="*/ 264 h 456"/>
              <a:gd name="T10" fmla="*/ 0 w 545"/>
              <a:gd name="T11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5" h="456">
                <a:moveTo>
                  <a:pt x="0" y="0"/>
                </a:moveTo>
                <a:lnTo>
                  <a:pt x="0" y="456"/>
                </a:lnTo>
                <a:lnTo>
                  <a:pt x="545" y="264"/>
                </a:lnTo>
                <a:lnTo>
                  <a:pt x="545" y="264"/>
                </a:lnTo>
                <a:lnTo>
                  <a:pt x="545" y="264"/>
                </a:lnTo>
                <a:lnTo>
                  <a:pt x="0" y="0"/>
                </a:lnTo>
                <a:close/>
              </a:path>
            </a:pathLst>
          </a:custGeom>
          <a:solidFill>
            <a:srgbClr val="F584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1561708" y="2620177"/>
            <a:ext cx="1588816" cy="1127055"/>
          </a:xfrm>
          <a:custGeom>
            <a:avLst/>
            <a:gdLst>
              <a:gd name="T0" fmla="*/ 0 w 1067"/>
              <a:gd name="T1" fmla="*/ 0 h 793"/>
              <a:gd name="T2" fmla="*/ 285 w 1067"/>
              <a:gd name="T3" fmla="*/ 793 h 793"/>
              <a:gd name="T4" fmla="*/ 1067 w 1067"/>
              <a:gd name="T5" fmla="*/ 505 h 793"/>
              <a:gd name="T6" fmla="*/ 0 w 1067"/>
              <a:gd name="T7" fmla="*/ 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93">
                <a:moveTo>
                  <a:pt x="0" y="0"/>
                </a:moveTo>
                <a:lnTo>
                  <a:pt x="285" y="793"/>
                </a:lnTo>
                <a:lnTo>
                  <a:pt x="1067" y="50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9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8629" y="2004775"/>
            <a:ext cx="388642" cy="1161165"/>
          </a:xfrm>
          <a:custGeom>
            <a:avLst/>
            <a:gdLst>
              <a:gd name="T0" fmla="*/ 0 w 261"/>
              <a:gd name="T1" fmla="*/ 817 h 817"/>
              <a:gd name="T2" fmla="*/ 261 w 261"/>
              <a:gd name="T3" fmla="*/ 721 h 817"/>
              <a:gd name="T4" fmla="*/ 0 w 261"/>
              <a:gd name="T5" fmla="*/ 0 h 817"/>
              <a:gd name="T6" fmla="*/ 0 w 261"/>
              <a:gd name="T7" fmla="*/ 817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" h="817">
                <a:moveTo>
                  <a:pt x="0" y="817"/>
                </a:moveTo>
                <a:lnTo>
                  <a:pt x="261" y="721"/>
                </a:lnTo>
                <a:lnTo>
                  <a:pt x="0" y="0"/>
                </a:lnTo>
                <a:lnTo>
                  <a:pt x="0" y="817"/>
                </a:lnTo>
                <a:close/>
              </a:path>
            </a:pathLst>
          </a:custGeom>
          <a:blipFill dpi="0" rotWithShape="1">
            <a:blip r:embed="rId10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714438" y="24967"/>
            <a:ext cx="1588816" cy="1092945"/>
          </a:xfrm>
          <a:custGeom>
            <a:avLst/>
            <a:gdLst>
              <a:gd name="T0" fmla="*/ 711 w 1067"/>
              <a:gd name="T1" fmla="*/ 0 h 769"/>
              <a:gd name="T2" fmla="*/ 0 w 1067"/>
              <a:gd name="T3" fmla="*/ 264 h 769"/>
              <a:gd name="T4" fmla="*/ 0 w 1067"/>
              <a:gd name="T5" fmla="*/ 264 h 769"/>
              <a:gd name="T6" fmla="*/ 0 w 1067"/>
              <a:gd name="T7" fmla="*/ 264 h 769"/>
              <a:gd name="T8" fmla="*/ 1067 w 1067"/>
              <a:gd name="T9" fmla="*/ 769 h 769"/>
              <a:gd name="T10" fmla="*/ 783 w 1067"/>
              <a:gd name="T11" fmla="*/ 0 h 769"/>
              <a:gd name="T12" fmla="*/ 711 w 1067"/>
              <a:gd name="T13" fmla="*/ 0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7" h="769">
                <a:moveTo>
                  <a:pt x="711" y="0"/>
                </a:moveTo>
                <a:lnTo>
                  <a:pt x="0" y="264"/>
                </a:lnTo>
                <a:lnTo>
                  <a:pt x="0" y="264"/>
                </a:lnTo>
                <a:lnTo>
                  <a:pt x="0" y="264"/>
                </a:lnTo>
                <a:lnTo>
                  <a:pt x="1067" y="769"/>
                </a:lnTo>
                <a:lnTo>
                  <a:pt x="783" y="0"/>
                </a:lnTo>
                <a:lnTo>
                  <a:pt x="711" y="0"/>
                </a:lnTo>
                <a:close/>
              </a:path>
            </a:pathLst>
          </a:custGeom>
          <a:solidFill>
            <a:srgbClr val="FD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4" name="Freeform 11"/>
          <p:cNvSpPr/>
          <p:nvPr/>
        </p:nvSpPr>
        <p:spPr bwMode="auto">
          <a:xfrm>
            <a:off x="8629" y="400178"/>
            <a:ext cx="1130189" cy="1502267"/>
          </a:xfrm>
          <a:custGeom>
            <a:avLst/>
            <a:gdLst>
              <a:gd name="T0" fmla="*/ 0 w 759"/>
              <a:gd name="T1" fmla="*/ 1009 h 1057"/>
              <a:gd name="T2" fmla="*/ 0 w 759"/>
              <a:gd name="T3" fmla="*/ 1057 h 1057"/>
              <a:gd name="T4" fmla="*/ 759 w 759"/>
              <a:gd name="T5" fmla="*/ 769 h 1057"/>
              <a:gd name="T6" fmla="*/ 474 w 759"/>
              <a:gd name="T7" fmla="*/ 0 h 1057"/>
              <a:gd name="T8" fmla="*/ 0 w 759"/>
              <a:gd name="T9" fmla="*/ 1009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9" h="1057">
                <a:moveTo>
                  <a:pt x="0" y="1009"/>
                </a:moveTo>
                <a:lnTo>
                  <a:pt x="0" y="1057"/>
                </a:lnTo>
                <a:lnTo>
                  <a:pt x="759" y="769"/>
                </a:lnTo>
                <a:lnTo>
                  <a:pt x="474" y="0"/>
                </a:lnTo>
                <a:lnTo>
                  <a:pt x="0" y="1009"/>
                </a:lnTo>
                <a:close/>
              </a:path>
            </a:pathLst>
          </a:custGeom>
          <a:blipFill dpi="0" rotWithShape="1">
            <a:blip r:embed="rId11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5" name="Freeform 12"/>
          <p:cNvSpPr/>
          <p:nvPr/>
        </p:nvSpPr>
        <p:spPr bwMode="auto">
          <a:xfrm>
            <a:off x="1561708" y="2210856"/>
            <a:ext cx="1588816" cy="1127055"/>
          </a:xfrm>
          <a:custGeom>
            <a:avLst/>
            <a:gdLst>
              <a:gd name="T0" fmla="*/ 782 w 1067"/>
              <a:gd name="T1" fmla="*/ 0 h 793"/>
              <a:gd name="T2" fmla="*/ 0 w 1067"/>
              <a:gd name="T3" fmla="*/ 288 h 793"/>
              <a:gd name="T4" fmla="*/ 1067 w 1067"/>
              <a:gd name="T5" fmla="*/ 793 h 793"/>
              <a:gd name="T6" fmla="*/ 782 w 1067"/>
              <a:gd name="T7" fmla="*/ 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93">
                <a:moveTo>
                  <a:pt x="782" y="0"/>
                </a:moveTo>
                <a:lnTo>
                  <a:pt x="0" y="288"/>
                </a:lnTo>
                <a:lnTo>
                  <a:pt x="1067" y="793"/>
                </a:lnTo>
                <a:lnTo>
                  <a:pt x="782" y="0"/>
                </a:lnTo>
                <a:close/>
              </a:path>
            </a:pathLst>
          </a:custGeom>
          <a:solidFill>
            <a:srgbClr val="FD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6" name="Freeform 13"/>
          <p:cNvSpPr/>
          <p:nvPr/>
        </p:nvSpPr>
        <p:spPr bwMode="auto">
          <a:xfrm>
            <a:off x="1138818" y="1117912"/>
            <a:ext cx="1164437" cy="1502267"/>
          </a:xfrm>
          <a:custGeom>
            <a:avLst/>
            <a:gdLst>
              <a:gd name="T0" fmla="*/ 0 w 782"/>
              <a:gd name="T1" fmla="*/ 264 h 1057"/>
              <a:gd name="T2" fmla="*/ 284 w 782"/>
              <a:gd name="T3" fmla="*/ 1057 h 1057"/>
              <a:gd name="T4" fmla="*/ 782 w 782"/>
              <a:gd name="T5" fmla="*/ 0 h 1057"/>
              <a:gd name="T6" fmla="*/ 0 w 782"/>
              <a:gd name="T7" fmla="*/ 264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2" h="1057">
                <a:moveTo>
                  <a:pt x="0" y="264"/>
                </a:moveTo>
                <a:lnTo>
                  <a:pt x="284" y="1057"/>
                </a:lnTo>
                <a:lnTo>
                  <a:pt x="782" y="0"/>
                </a:lnTo>
                <a:lnTo>
                  <a:pt x="0" y="264"/>
                </a:lnTo>
                <a:close/>
              </a:path>
            </a:pathLst>
          </a:custGeom>
          <a:blipFill dpi="0" rotWithShape="1">
            <a:blip r:embed="rId12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9" name="Freeform 16"/>
          <p:cNvSpPr/>
          <p:nvPr/>
        </p:nvSpPr>
        <p:spPr bwMode="auto">
          <a:xfrm>
            <a:off x="3892070" y="1390793"/>
            <a:ext cx="1128699" cy="1536377"/>
          </a:xfrm>
          <a:custGeom>
            <a:avLst/>
            <a:gdLst>
              <a:gd name="T0" fmla="*/ 284 w 758"/>
              <a:gd name="T1" fmla="*/ 1081 h 1081"/>
              <a:gd name="T2" fmla="*/ 758 w 758"/>
              <a:gd name="T3" fmla="*/ 0 h 1081"/>
              <a:gd name="T4" fmla="*/ 0 w 758"/>
              <a:gd name="T5" fmla="*/ 288 h 1081"/>
              <a:gd name="T6" fmla="*/ 284 w 758"/>
              <a:gd name="T7" fmla="*/ 1081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8" h="1081">
                <a:moveTo>
                  <a:pt x="284" y="1081"/>
                </a:moveTo>
                <a:lnTo>
                  <a:pt x="758" y="0"/>
                </a:lnTo>
                <a:lnTo>
                  <a:pt x="0" y="288"/>
                </a:lnTo>
                <a:lnTo>
                  <a:pt x="284" y="1081"/>
                </a:lnTo>
                <a:close/>
              </a:path>
            </a:pathLst>
          </a:custGeom>
          <a:blipFill dpi="0" rotWithShape="1">
            <a:blip r:embed="rId13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0" name="Freeform 17"/>
          <p:cNvSpPr/>
          <p:nvPr/>
        </p:nvSpPr>
        <p:spPr bwMode="auto">
          <a:xfrm>
            <a:off x="2726145" y="707169"/>
            <a:ext cx="1165926" cy="1503687"/>
          </a:xfrm>
          <a:custGeom>
            <a:avLst/>
            <a:gdLst>
              <a:gd name="T0" fmla="*/ 498 w 783"/>
              <a:gd name="T1" fmla="*/ 0 h 1058"/>
              <a:gd name="T2" fmla="*/ 0 w 783"/>
              <a:gd name="T3" fmla="*/ 1058 h 1058"/>
              <a:gd name="T4" fmla="*/ 783 w 783"/>
              <a:gd name="T5" fmla="*/ 769 h 1058"/>
              <a:gd name="T6" fmla="*/ 498 w 783"/>
              <a:gd name="T7" fmla="*/ 0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3" h="1058">
                <a:moveTo>
                  <a:pt x="498" y="0"/>
                </a:moveTo>
                <a:lnTo>
                  <a:pt x="0" y="1058"/>
                </a:lnTo>
                <a:lnTo>
                  <a:pt x="783" y="769"/>
                </a:lnTo>
                <a:lnTo>
                  <a:pt x="498" y="0"/>
                </a:lnTo>
                <a:close/>
              </a:path>
            </a:pathLst>
          </a:custGeom>
          <a:solidFill>
            <a:srgbClr val="3190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1" name="Freeform 18"/>
          <p:cNvSpPr/>
          <p:nvPr/>
        </p:nvSpPr>
        <p:spPr bwMode="auto">
          <a:xfrm>
            <a:off x="1880365" y="24967"/>
            <a:ext cx="1587327" cy="1092945"/>
          </a:xfrm>
          <a:custGeom>
            <a:avLst/>
            <a:gdLst>
              <a:gd name="T0" fmla="*/ 0 w 1066"/>
              <a:gd name="T1" fmla="*/ 0 h 769"/>
              <a:gd name="T2" fmla="*/ 284 w 1066"/>
              <a:gd name="T3" fmla="*/ 769 h 769"/>
              <a:gd name="T4" fmla="*/ 1066 w 1066"/>
              <a:gd name="T5" fmla="*/ 480 h 769"/>
              <a:gd name="T6" fmla="*/ 47 w 1066"/>
              <a:gd name="T7" fmla="*/ 0 h 769"/>
              <a:gd name="T8" fmla="*/ 0 w 1066"/>
              <a:gd name="T9" fmla="*/ 0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6" h="769">
                <a:moveTo>
                  <a:pt x="0" y="0"/>
                </a:moveTo>
                <a:lnTo>
                  <a:pt x="284" y="769"/>
                </a:lnTo>
                <a:lnTo>
                  <a:pt x="1066" y="480"/>
                </a:lnTo>
                <a:lnTo>
                  <a:pt x="4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4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2" name="Freeform 19"/>
          <p:cNvSpPr/>
          <p:nvPr/>
        </p:nvSpPr>
        <p:spPr bwMode="auto">
          <a:xfrm>
            <a:off x="2726145" y="2210856"/>
            <a:ext cx="1588816" cy="1127055"/>
          </a:xfrm>
          <a:custGeom>
            <a:avLst/>
            <a:gdLst>
              <a:gd name="T0" fmla="*/ 285 w 1067"/>
              <a:gd name="T1" fmla="*/ 793 h 793"/>
              <a:gd name="T2" fmla="*/ 1067 w 1067"/>
              <a:gd name="T3" fmla="*/ 504 h 793"/>
              <a:gd name="T4" fmla="*/ 0 w 1067"/>
              <a:gd name="T5" fmla="*/ 0 h 793"/>
              <a:gd name="T6" fmla="*/ 285 w 1067"/>
              <a:gd name="T7" fmla="*/ 793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93">
                <a:moveTo>
                  <a:pt x="285" y="793"/>
                </a:moveTo>
                <a:lnTo>
                  <a:pt x="1067" y="504"/>
                </a:lnTo>
                <a:lnTo>
                  <a:pt x="0" y="0"/>
                </a:lnTo>
                <a:lnTo>
                  <a:pt x="285" y="793"/>
                </a:lnTo>
                <a:close/>
              </a:path>
            </a:pathLst>
          </a:custGeom>
          <a:solidFill>
            <a:srgbClr val="3190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3" name="Freeform 20"/>
          <p:cNvSpPr/>
          <p:nvPr/>
        </p:nvSpPr>
        <p:spPr bwMode="auto">
          <a:xfrm>
            <a:off x="1950349" y="24967"/>
            <a:ext cx="1517342" cy="682202"/>
          </a:xfrm>
          <a:custGeom>
            <a:avLst/>
            <a:gdLst>
              <a:gd name="T0" fmla="*/ 0 w 1019"/>
              <a:gd name="T1" fmla="*/ 0 h 480"/>
              <a:gd name="T2" fmla="*/ 1019 w 1019"/>
              <a:gd name="T3" fmla="*/ 480 h 480"/>
              <a:gd name="T4" fmla="*/ 853 w 1019"/>
              <a:gd name="T5" fmla="*/ 0 h 480"/>
              <a:gd name="T6" fmla="*/ 0 w 1019"/>
              <a:gd name="T7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9" h="480">
                <a:moveTo>
                  <a:pt x="0" y="0"/>
                </a:moveTo>
                <a:lnTo>
                  <a:pt x="1019" y="480"/>
                </a:lnTo>
                <a:lnTo>
                  <a:pt x="853" y="0"/>
                </a:lnTo>
                <a:lnTo>
                  <a:pt x="0" y="0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4" name="Freeform 21"/>
          <p:cNvSpPr/>
          <p:nvPr/>
        </p:nvSpPr>
        <p:spPr bwMode="auto">
          <a:xfrm>
            <a:off x="3467691" y="24967"/>
            <a:ext cx="1164437" cy="682202"/>
          </a:xfrm>
          <a:custGeom>
            <a:avLst/>
            <a:gdLst>
              <a:gd name="T0" fmla="*/ 214 w 782"/>
              <a:gd name="T1" fmla="*/ 0 h 480"/>
              <a:gd name="T2" fmla="*/ 0 w 782"/>
              <a:gd name="T3" fmla="*/ 480 h 480"/>
              <a:gd name="T4" fmla="*/ 782 w 782"/>
              <a:gd name="T5" fmla="*/ 192 h 480"/>
              <a:gd name="T6" fmla="*/ 711 w 782"/>
              <a:gd name="T7" fmla="*/ 0 h 480"/>
              <a:gd name="T8" fmla="*/ 214 w 782"/>
              <a:gd name="T9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2" h="480">
                <a:moveTo>
                  <a:pt x="214" y="0"/>
                </a:moveTo>
                <a:lnTo>
                  <a:pt x="0" y="480"/>
                </a:lnTo>
                <a:lnTo>
                  <a:pt x="782" y="192"/>
                </a:lnTo>
                <a:lnTo>
                  <a:pt x="711" y="0"/>
                </a:lnTo>
                <a:lnTo>
                  <a:pt x="214" y="0"/>
                </a:lnTo>
                <a:close/>
              </a:path>
            </a:pathLst>
          </a:custGeom>
          <a:blipFill dpi="0" rotWithShape="1">
            <a:blip r:embed="rId15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5" name="Freeform 22"/>
          <p:cNvSpPr/>
          <p:nvPr/>
        </p:nvSpPr>
        <p:spPr bwMode="auto">
          <a:xfrm>
            <a:off x="4632128" y="24967"/>
            <a:ext cx="1060203" cy="1365826"/>
          </a:xfrm>
          <a:custGeom>
            <a:avLst/>
            <a:gdLst>
              <a:gd name="T0" fmla="*/ 498 w 712"/>
              <a:gd name="T1" fmla="*/ 0 h 961"/>
              <a:gd name="T2" fmla="*/ 0 w 712"/>
              <a:gd name="T3" fmla="*/ 192 h 961"/>
              <a:gd name="T4" fmla="*/ 261 w 712"/>
              <a:gd name="T5" fmla="*/ 961 h 961"/>
              <a:gd name="T6" fmla="*/ 712 w 712"/>
              <a:gd name="T7" fmla="*/ 0 h 961"/>
              <a:gd name="T8" fmla="*/ 498 w 712"/>
              <a:gd name="T9" fmla="*/ 0 h 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2" h="961">
                <a:moveTo>
                  <a:pt x="498" y="0"/>
                </a:moveTo>
                <a:lnTo>
                  <a:pt x="0" y="192"/>
                </a:lnTo>
                <a:lnTo>
                  <a:pt x="261" y="961"/>
                </a:lnTo>
                <a:lnTo>
                  <a:pt x="712" y="0"/>
                </a:lnTo>
                <a:lnTo>
                  <a:pt x="498" y="0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6" name="Freeform 23"/>
          <p:cNvSpPr/>
          <p:nvPr/>
        </p:nvSpPr>
        <p:spPr bwMode="auto">
          <a:xfrm>
            <a:off x="5020769" y="981471"/>
            <a:ext cx="1588816" cy="1127055"/>
          </a:xfrm>
          <a:custGeom>
            <a:avLst/>
            <a:gdLst>
              <a:gd name="T0" fmla="*/ 0 w 1067"/>
              <a:gd name="T1" fmla="*/ 288 h 793"/>
              <a:gd name="T2" fmla="*/ 1067 w 1067"/>
              <a:gd name="T3" fmla="*/ 793 h 793"/>
              <a:gd name="T4" fmla="*/ 782 w 1067"/>
              <a:gd name="T5" fmla="*/ 0 h 793"/>
              <a:gd name="T6" fmla="*/ 0 w 1067"/>
              <a:gd name="T7" fmla="*/ 288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93">
                <a:moveTo>
                  <a:pt x="0" y="288"/>
                </a:moveTo>
                <a:lnTo>
                  <a:pt x="1067" y="793"/>
                </a:lnTo>
                <a:lnTo>
                  <a:pt x="782" y="0"/>
                </a:lnTo>
                <a:lnTo>
                  <a:pt x="0" y="288"/>
                </a:lnTo>
                <a:close/>
              </a:path>
            </a:pathLst>
          </a:custGeom>
          <a:blipFill dpi="0" rotWithShape="1">
            <a:blip r:embed="rId16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7" name="Freeform 24"/>
          <p:cNvSpPr/>
          <p:nvPr/>
        </p:nvSpPr>
        <p:spPr bwMode="auto">
          <a:xfrm>
            <a:off x="6185206" y="981471"/>
            <a:ext cx="1588816" cy="1127055"/>
          </a:xfrm>
          <a:custGeom>
            <a:avLst/>
            <a:gdLst>
              <a:gd name="T0" fmla="*/ 285 w 1067"/>
              <a:gd name="T1" fmla="*/ 793 h 793"/>
              <a:gd name="T2" fmla="*/ 1067 w 1067"/>
              <a:gd name="T3" fmla="*/ 504 h 793"/>
              <a:gd name="T4" fmla="*/ 0 w 1067"/>
              <a:gd name="T5" fmla="*/ 0 h 793"/>
              <a:gd name="T6" fmla="*/ 285 w 1067"/>
              <a:gd name="T7" fmla="*/ 793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93">
                <a:moveTo>
                  <a:pt x="285" y="793"/>
                </a:moveTo>
                <a:lnTo>
                  <a:pt x="1067" y="504"/>
                </a:lnTo>
                <a:lnTo>
                  <a:pt x="0" y="0"/>
                </a:lnTo>
                <a:lnTo>
                  <a:pt x="285" y="793"/>
                </a:lnTo>
                <a:close/>
              </a:path>
            </a:pathLst>
          </a:custGeom>
          <a:solidFill>
            <a:srgbClr val="826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8" name="Freeform 25"/>
          <p:cNvSpPr/>
          <p:nvPr/>
        </p:nvSpPr>
        <p:spPr bwMode="auto">
          <a:xfrm>
            <a:off x="8515569" y="195517"/>
            <a:ext cx="1588816" cy="1092945"/>
          </a:xfrm>
          <a:custGeom>
            <a:avLst/>
            <a:gdLst>
              <a:gd name="T0" fmla="*/ 284 w 1067"/>
              <a:gd name="T1" fmla="*/ 769 h 769"/>
              <a:gd name="T2" fmla="*/ 1067 w 1067"/>
              <a:gd name="T3" fmla="*/ 481 h 769"/>
              <a:gd name="T4" fmla="*/ 0 w 1067"/>
              <a:gd name="T5" fmla="*/ 0 h 769"/>
              <a:gd name="T6" fmla="*/ 284 w 1067"/>
              <a:gd name="T7" fmla="*/ 76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69">
                <a:moveTo>
                  <a:pt x="284" y="769"/>
                </a:moveTo>
                <a:lnTo>
                  <a:pt x="1067" y="481"/>
                </a:lnTo>
                <a:lnTo>
                  <a:pt x="0" y="0"/>
                </a:lnTo>
                <a:lnTo>
                  <a:pt x="284" y="769"/>
                </a:lnTo>
                <a:close/>
              </a:path>
            </a:pathLst>
          </a:custGeom>
          <a:solidFill>
            <a:srgbClr val="826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9" name="Freeform 26"/>
          <p:cNvSpPr/>
          <p:nvPr/>
        </p:nvSpPr>
        <p:spPr bwMode="auto">
          <a:xfrm>
            <a:off x="6185206" y="24967"/>
            <a:ext cx="1165926" cy="956505"/>
          </a:xfrm>
          <a:custGeom>
            <a:avLst/>
            <a:gdLst>
              <a:gd name="T0" fmla="*/ 640 w 783"/>
              <a:gd name="T1" fmla="*/ 0 h 673"/>
              <a:gd name="T2" fmla="*/ 332 w 783"/>
              <a:gd name="T3" fmla="*/ 0 h 673"/>
              <a:gd name="T4" fmla="*/ 0 w 783"/>
              <a:gd name="T5" fmla="*/ 673 h 673"/>
              <a:gd name="T6" fmla="*/ 783 w 783"/>
              <a:gd name="T7" fmla="*/ 384 h 673"/>
              <a:gd name="T8" fmla="*/ 640 w 783"/>
              <a:gd name="T9" fmla="*/ 0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3" h="673">
                <a:moveTo>
                  <a:pt x="640" y="0"/>
                </a:moveTo>
                <a:lnTo>
                  <a:pt x="332" y="0"/>
                </a:lnTo>
                <a:lnTo>
                  <a:pt x="0" y="673"/>
                </a:lnTo>
                <a:lnTo>
                  <a:pt x="783" y="384"/>
                </a:lnTo>
                <a:lnTo>
                  <a:pt x="640" y="0"/>
                </a:lnTo>
                <a:close/>
              </a:path>
            </a:pathLst>
          </a:custGeom>
          <a:blipFill dpi="0" rotWithShape="1">
            <a:blip r:embed="rId17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0" name="Freeform 27"/>
          <p:cNvSpPr/>
          <p:nvPr/>
        </p:nvSpPr>
        <p:spPr bwMode="auto">
          <a:xfrm>
            <a:off x="7351132" y="195517"/>
            <a:ext cx="1164437" cy="1502267"/>
          </a:xfrm>
          <a:custGeom>
            <a:avLst/>
            <a:gdLst>
              <a:gd name="T0" fmla="*/ 284 w 782"/>
              <a:gd name="T1" fmla="*/ 1057 h 1057"/>
              <a:gd name="T2" fmla="*/ 782 w 782"/>
              <a:gd name="T3" fmla="*/ 0 h 1057"/>
              <a:gd name="T4" fmla="*/ 0 w 782"/>
              <a:gd name="T5" fmla="*/ 264 h 1057"/>
              <a:gd name="T6" fmla="*/ 284 w 782"/>
              <a:gd name="T7" fmla="*/ 1057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2" h="1057">
                <a:moveTo>
                  <a:pt x="284" y="1057"/>
                </a:moveTo>
                <a:lnTo>
                  <a:pt x="782" y="0"/>
                </a:lnTo>
                <a:lnTo>
                  <a:pt x="0" y="264"/>
                </a:lnTo>
                <a:lnTo>
                  <a:pt x="284" y="1057"/>
                </a:lnTo>
                <a:close/>
              </a:path>
            </a:pathLst>
          </a:custGeom>
          <a:blipFill dpi="0" rotWithShape="1">
            <a:blip r:embed="rId18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2" name="Freeform 29"/>
          <p:cNvSpPr/>
          <p:nvPr/>
        </p:nvSpPr>
        <p:spPr bwMode="auto">
          <a:xfrm>
            <a:off x="9751480" y="24967"/>
            <a:ext cx="1517342" cy="854174"/>
          </a:xfrm>
          <a:custGeom>
            <a:avLst/>
            <a:gdLst>
              <a:gd name="T0" fmla="*/ 308 w 1019"/>
              <a:gd name="T1" fmla="*/ 0 h 601"/>
              <a:gd name="T2" fmla="*/ 0 w 1019"/>
              <a:gd name="T3" fmla="*/ 0 h 601"/>
              <a:gd name="T4" fmla="*/ 237 w 1019"/>
              <a:gd name="T5" fmla="*/ 601 h 601"/>
              <a:gd name="T6" fmla="*/ 1019 w 1019"/>
              <a:gd name="T7" fmla="*/ 312 h 601"/>
              <a:gd name="T8" fmla="*/ 1019 w 1019"/>
              <a:gd name="T9" fmla="*/ 312 h 601"/>
              <a:gd name="T10" fmla="*/ 308 w 1019"/>
              <a:gd name="T11" fmla="*/ 0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9" h="601">
                <a:moveTo>
                  <a:pt x="308" y="0"/>
                </a:moveTo>
                <a:lnTo>
                  <a:pt x="0" y="0"/>
                </a:lnTo>
                <a:lnTo>
                  <a:pt x="237" y="601"/>
                </a:lnTo>
                <a:lnTo>
                  <a:pt x="1019" y="312"/>
                </a:lnTo>
                <a:lnTo>
                  <a:pt x="1019" y="312"/>
                </a:lnTo>
                <a:lnTo>
                  <a:pt x="308" y="0"/>
                </a:lnTo>
                <a:close/>
              </a:path>
            </a:pathLst>
          </a:custGeom>
          <a:blipFill dpi="0" rotWithShape="1">
            <a:blip r:embed="rId19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3" name="Freeform 30"/>
          <p:cNvSpPr/>
          <p:nvPr/>
        </p:nvSpPr>
        <p:spPr bwMode="auto">
          <a:xfrm>
            <a:off x="11091625" y="24967"/>
            <a:ext cx="388642" cy="443431"/>
          </a:xfrm>
          <a:custGeom>
            <a:avLst/>
            <a:gdLst>
              <a:gd name="T0" fmla="*/ 0 w 261"/>
              <a:gd name="T1" fmla="*/ 0 h 312"/>
              <a:gd name="T2" fmla="*/ 119 w 261"/>
              <a:gd name="T3" fmla="*/ 312 h 312"/>
              <a:gd name="T4" fmla="*/ 119 w 261"/>
              <a:gd name="T5" fmla="*/ 312 h 312"/>
              <a:gd name="T6" fmla="*/ 261 w 261"/>
              <a:gd name="T7" fmla="*/ 0 h 312"/>
              <a:gd name="T8" fmla="*/ 0 w 261"/>
              <a:gd name="T9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" h="312">
                <a:moveTo>
                  <a:pt x="0" y="0"/>
                </a:moveTo>
                <a:lnTo>
                  <a:pt x="119" y="312"/>
                </a:lnTo>
                <a:lnTo>
                  <a:pt x="119" y="312"/>
                </a:lnTo>
                <a:lnTo>
                  <a:pt x="261" y="0"/>
                </a:lnTo>
                <a:lnTo>
                  <a:pt x="0" y="0"/>
                </a:lnTo>
                <a:close/>
              </a:path>
            </a:pathLst>
          </a:custGeom>
          <a:solidFill>
            <a:srgbClr val="A0BF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5" name="Freeform 30"/>
          <p:cNvSpPr/>
          <p:nvPr/>
        </p:nvSpPr>
        <p:spPr bwMode="auto">
          <a:xfrm rot="18373820">
            <a:off x="261557" y="-309067"/>
            <a:ext cx="370997" cy="824952"/>
          </a:xfrm>
          <a:custGeom>
            <a:avLst/>
            <a:gdLst>
              <a:gd name="T0" fmla="*/ 0 w 261"/>
              <a:gd name="T1" fmla="*/ 0 h 312"/>
              <a:gd name="T2" fmla="*/ 119 w 261"/>
              <a:gd name="T3" fmla="*/ 312 h 312"/>
              <a:gd name="T4" fmla="*/ 119 w 261"/>
              <a:gd name="T5" fmla="*/ 312 h 312"/>
              <a:gd name="T6" fmla="*/ 261 w 261"/>
              <a:gd name="T7" fmla="*/ 0 h 312"/>
              <a:gd name="T8" fmla="*/ 0 w 261"/>
              <a:gd name="T9" fmla="*/ 0 h 312"/>
              <a:gd name="connsiteX0" fmla="*/ 0 w 8890"/>
              <a:gd name="connsiteY0" fmla="*/ 0 h 10696"/>
              <a:gd name="connsiteX1" fmla="*/ 3449 w 8890"/>
              <a:gd name="connsiteY1" fmla="*/ 10696 h 10696"/>
              <a:gd name="connsiteX2" fmla="*/ 3449 w 8890"/>
              <a:gd name="connsiteY2" fmla="*/ 10696 h 10696"/>
              <a:gd name="connsiteX3" fmla="*/ 8890 w 8890"/>
              <a:gd name="connsiteY3" fmla="*/ 696 h 10696"/>
              <a:gd name="connsiteX4" fmla="*/ 0 w 8890"/>
              <a:gd name="connsiteY4" fmla="*/ 0 h 10696"/>
              <a:gd name="connsiteX0-1" fmla="*/ 0 w 7997"/>
              <a:gd name="connsiteY0-2" fmla="*/ 0 h 10000"/>
              <a:gd name="connsiteX1-3" fmla="*/ 3880 w 7997"/>
              <a:gd name="connsiteY1-4" fmla="*/ 10000 h 10000"/>
              <a:gd name="connsiteX2-5" fmla="*/ 3880 w 7997"/>
              <a:gd name="connsiteY2-6" fmla="*/ 10000 h 10000"/>
              <a:gd name="connsiteX3-7" fmla="*/ 7997 w 7997"/>
              <a:gd name="connsiteY3-8" fmla="*/ 2894 h 10000"/>
              <a:gd name="connsiteX4-9" fmla="*/ 0 w 7997"/>
              <a:gd name="connsiteY4-10" fmla="*/ 0 h 10000"/>
              <a:gd name="connsiteX0-11" fmla="*/ 0 w 18109"/>
              <a:gd name="connsiteY0-12" fmla="*/ 0 h 10000"/>
              <a:gd name="connsiteX1-13" fmla="*/ 4852 w 18109"/>
              <a:gd name="connsiteY1-14" fmla="*/ 10000 h 10000"/>
              <a:gd name="connsiteX2-15" fmla="*/ 4852 w 18109"/>
              <a:gd name="connsiteY2-16" fmla="*/ 10000 h 10000"/>
              <a:gd name="connsiteX3-17" fmla="*/ 18109 w 18109"/>
              <a:gd name="connsiteY3-18" fmla="*/ 5345 h 10000"/>
              <a:gd name="connsiteX4-19" fmla="*/ 0 w 18109"/>
              <a:gd name="connsiteY4-20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109" h="10000">
                <a:moveTo>
                  <a:pt x="0" y="0"/>
                </a:moveTo>
                <a:lnTo>
                  <a:pt x="4852" y="10000"/>
                </a:lnTo>
                <a:lnTo>
                  <a:pt x="4852" y="10000"/>
                </a:lnTo>
                <a:lnTo>
                  <a:pt x="18109" y="5345"/>
                </a:lnTo>
                <a:lnTo>
                  <a:pt x="0" y="0"/>
                </a:lnTo>
                <a:close/>
              </a:path>
            </a:pathLst>
          </a:custGeom>
          <a:solidFill>
            <a:srgbClr val="FD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FDB900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6" name="Freeform 26"/>
          <p:cNvSpPr/>
          <p:nvPr/>
        </p:nvSpPr>
        <p:spPr bwMode="auto">
          <a:xfrm>
            <a:off x="8514079" y="-20839"/>
            <a:ext cx="929528" cy="216356"/>
          </a:xfrm>
          <a:custGeom>
            <a:avLst/>
            <a:gdLst>
              <a:gd name="T0" fmla="*/ 640 w 783"/>
              <a:gd name="T1" fmla="*/ 0 h 673"/>
              <a:gd name="T2" fmla="*/ 332 w 783"/>
              <a:gd name="T3" fmla="*/ 0 h 673"/>
              <a:gd name="T4" fmla="*/ 0 w 783"/>
              <a:gd name="T5" fmla="*/ 673 h 673"/>
              <a:gd name="T6" fmla="*/ 783 w 783"/>
              <a:gd name="T7" fmla="*/ 384 h 673"/>
              <a:gd name="T8" fmla="*/ 640 w 783"/>
              <a:gd name="T9" fmla="*/ 0 h 673"/>
              <a:gd name="connsiteX0" fmla="*/ 8980 w 10000"/>
              <a:gd name="connsiteY0" fmla="*/ 6331 h 10000"/>
              <a:gd name="connsiteX1" fmla="*/ 4240 w 10000"/>
              <a:gd name="connsiteY1" fmla="*/ 0 h 10000"/>
              <a:gd name="connsiteX2" fmla="*/ 0 w 10000"/>
              <a:gd name="connsiteY2" fmla="*/ 10000 h 10000"/>
              <a:gd name="connsiteX3" fmla="*/ 10000 w 10000"/>
              <a:gd name="connsiteY3" fmla="*/ 5706 h 10000"/>
              <a:gd name="connsiteX4" fmla="*/ 8980 w 10000"/>
              <a:gd name="connsiteY4" fmla="*/ 6331 h 10000"/>
              <a:gd name="connsiteX0-1" fmla="*/ 8980 w 8980"/>
              <a:gd name="connsiteY0-2" fmla="*/ 6331 h 10000"/>
              <a:gd name="connsiteX1-3" fmla="*/ 4240 w 8980"/>
              <a:gd name="connsiteY1-4" fmla="*/ 0 h 10000"/>
              <a:gd name="connsiteX2-5" fmla="*/ 0 w 8980"/>
              <a:gd name="connsiteY2-6" fmla="*/ 10000 h 10000"/>
              <a:gd name="connsiteX3-7" fmla="*/ 7682 w 8980"/>
              <a:gd name="connsiteY3-8" fmla="*/ 8285 h 10000"/>
              <a:gd name="connsiteX4-9" fmla="*/ 8980 w 8980"/>
              <a:gd name="connsiteY4-10" fmla="*/ 6331 h 10000"/>
              <a:gd name="connsiteX0-11" fmla="*/ 10000 w 10000"/>
              <a:gd name="connsiteY0-12" fmla="*/ 0 h 3669"/>
              <a:gd name="connsiteX1-13" fmla="*/ 1243 w 10000"/>
              <a:gd name="connsiteY1-14" fmla="*/ 1407 h 3669"/>
              <a:gd name="connsiteX2-15" fmla="*/ 0 w 10000"/>
              <a:gd name="connsiteY2-16" fmla="*/ 3669 h 3669"/>
              <a:gd name="connsiteX3-17" fmla="*/ 8555 w 10000"/>
              <a:gd name="connsiteY3-18" fmla="*/ 1954 h 3669"/>
              <a:gd name="connsiteX4-19" fmla="*/ 10000 w 10000"/>
              <a:gd name="connsiteY4-20" fmla="*/ 0 h 3669"/>
              <a:gd name="connsiteX0-21" fmla="*/ 8878 w 8878"/>
              <a:gd name="connsiteY0-22" fmla="*/ 639 h 6165"/>
              <a:gd name="connsiteX1-23" fmla="*/ 1243 w 8878"/>
              <a:gd name="connsiteY1-24" fmla="*/ 0 h 6165"/>
              <a:gd name="connsiteX2-25" fmla="*/ 0 w 8878"/>
              <a:gd name="connsiteY2-26" fmla="*/ 6165 h 6165"/>
              <a:gd name="connsiteX3-27" fmla="*/ 8555 w 8878"/>
              <a:gd name="connsiteY3-28" fmla="*/ 1491 h 6165"/>
              <a:gd name="connsiteX4-29" fmla="*/ 8878 w 8878"/>
              <a:gd name="connsiteY4-30" fmla="*/ 639 h 61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78" h="6165">
                <a:moveTo>
                  <a:pt x="8878" y="639"/>
                </a:moveTo>
                <a:lnTo>
                  <a:pt x="1243" y="0"/>
                </a:lnTo>
                <a:lnTo>
                  <a:pt x="0" y="6165"/>
                </a:lnTo>
                <a:lnTo>
                  <a:pt x="8555" y="1491"/>
                </a:lnTo>
                <a:lnTo>
                  <a:pt x="8878" y="639"/>
                </a:lnTo>
                <a:close/>
              </a:path>
            </a:pathLst>
          </a:custGeom>
          <a:solidFill>
            <a:srgbClr val="826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pic>
        <p:nvPicPr>
          <p:cNvPr id="3" name="轻松欢乐节奏感动进取电子音乐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972540" y="300769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50"/>
                            </p:stCondLst>
                            <p:childTnLst>
                              <p:par>
                                <p:cTn id="7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5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5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5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6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100"/>
                            </p:stCondLst>
                            <p:childTnLst>
                              <p:par>
                                <p:cTn id="1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0" grpId="0"/>
      <p:bldP spid="62" grpId="0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5" grpId="0" animBg="1"/>
      <p:bldP spid="3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629" y="-82089"/>
            <a:ext cx="11471638" cy="4511524"/>
            <a:chOff x="-38101" y="-105446"/>
            <a:chExt cx="12230101" cy="5039241"/>
          </a:xfrm>
        </p:grpSpPr>
        <p:sp>
          <p:nvSpPr>
            <p:cNvPr id="11" name="Freeform 6"/>
            <p:cNvSpPr/>
            <p:nvPr/>
          </p:nvSpPr>
          <p:spPr bwMode="auto">
            <a:xfrm>
              <a:off x="376237" y="2912907"/>
              <a:ext cx="1241425" cy="1716088"/>
            </a:xfrm>
            <a:custGeom>
              <a:avLst/>
              <a:gdLst>
                <a:gd name="T0" fmla="*/ 284 w 782"/>
                <a:gd name="T1" fmla="*/ 1081 h 1081"/>
                <a:gd name="T2" fmla="*/ 782 w 782"/>
                <a:gd name="T3" fmla="*/ 0 h 1081"/>
                <a:gd name="T4" fmla="*/ 0 w 782"/>
                <a:gd name="T5" fmla="*/ 288 h 1081"/>
                <a:gd name="T6" fmla="*/ 284 w 782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81">
                  <a:moveTo>
                    <a:pt x="284" y="1081"/>
                  </a:moveTo>
                  <a:lnTo>
                    <a:pt x="782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-38101" y="4209895"/>
              <a:ext cx="865188" cy="723900"/>
            </a:xfrm>
            <a:custGeom>
              <a:avLst/>
              <a:gdLst>
                <a:gd name="T0" fmla="*/ 0 w 545"/>
                <a:gd name="T1" fmla="*/ 0 h 456"/>
                <a:gd name="T2" fmla="*/ 0 w 545"/>
                <a:gd name="T3" fmla="*/ 456 h 456"/>
                <a:gd name="T4" fmla="*/ 545 w 545"/>
                <a:gd name="T5" fmla="*/ 264 h 456"/>
                <a:gd name="T6" fmla="*/ 545 w 545"/>
                <a:gd name="T7" fmla="*/ 264 h 456"/>
                <a:gd name="T8" fmla="*/ 545 w 545"/>
                <a:gd name="T9" fmla="*/ 264 h 456"/>
                <a:gd name="T10" fmla="*/ 0 w 545"/>
                <a:gd name="T1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5" h="456">
                  <a:moveTo>
                    <a:pt x="0" y="0"/>
                  </a:moveTo>
                  <a:lnTo>
                    <a:pt x="0" y="456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617662" y="2912907"/>
              <a:ext cx="1693863" cy="1258888"/>
            </a:xfrm>
            <a:custGeom>
              <a:avLst/>
              <a:gdLst>
                <a:gd name="T0" fmla="*/ 0 w 1067"/>
                <a:gd name="T1" fmla="*/ 0 h 793"/>
                <a:gd name="T2" fmla="*/ 285 w 1067"/>
                <a:gd name="T3" fmla="*/ 793 h 793"/>
                <a:gd name="T4" fmla="*/ 1067 w 1067"/>
                <a:gd name="T5" fmla="*/ 505 h 793"/>
                <a:gd name="T6" fmla="*/ 0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0"/>
                  </a:moveTo>
                  <a:lnTo>
                    <a:pt x="285" y="793"/>
                  </a:lnTo>
                  <a:lnTo>
                    <a:pt x="1067" y="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-38101" y="2225520"/>
              <a:ext cx="414338" cy="1296988"/>
            </a:xfrm>
            <a:custGeom>
              <a:avLst/>
              <a:gdLst>
                <a:gd name="T0" fmla="*/ 0 w 261"/>
                <a:gd name="T1" fmla="*/ 817 h 817"/>
                <a:gd name="T2" fmla="*/ 261 w 261"/>
                <a:gd name="T3" fmla="*/ 721 h 817"/>
                <a:gd name="T4" fmla="*/ 0 w 261"/>
                <a:gd name="T5" fmla="*/ 0 h 817"/>
                <a:gd name="T6" fmla="*/ 0 w 261"/>
                <a:gd name="T7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817">
                  <a:moveTo>
                    <a:pt x="0" y="817"/>
                  </a:moveTo>
                  <a:lnTo>
                    <a:pt x="261" y="721"/>
                  </a:lnTo>
                  <a:lnTo>
                    <a:pt x="0" y="0"/>
                  </a:lnTo>
                  <a:lnTo>
                    <a:pt x="0" y="81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714374" y="14132"/>
              <a:ext cx="1693863" cy="1220788"/>
            </a:xfrm>
            <a:custGeom>
              <a:avLst/>
              <a:gdLst>
                <a:gd name="T0" fmla="*/ 711 w 1067"/>
                <a:gd name="T1" fmla="*/ 0 h 769"/>
                <a:gd name="T2" fmla="*/ 0 w 1067"/>
                <a:gd name="T3" fmla="*/ 264 h 769"/>
                <a:gd name="T4" fmla="*/ 0 w 1067"/>
                <a:gd name="T5" fmla="*/ 264 h 769"/>
                <a:gd name="T6" fmla="*/ 0 w 1067"/>
                <a:gd name="T7" fmla="*/ 264 h 769"/>
                <a:gd name="T8" fmla="*/ 1067 w 1067"/>
                <a:gd name="T9" fmla="*/ 769 h 769"/>
                <a:gd name="T10" fmla="*/ 783 w 1067"/>
                <a:gd name="T11" fmla="*/ 0 h 769"/>
                <a:gd name="T12" fmla="*/ 711 w 1067"/>
                <a:gd name="T1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7" h="769">
                  <a:moveTo>
                    <a:pt x="711" y="0"/>
                  </a:moveTo>
                  <a:lnTo>
                    <a:pt x="0" y="264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1067" y="769"/>
                  </a:lnTo>
                  <a:lnTo>
                    <a:pt x="783" y="0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-38101" y="433232"/>
              <a:ext cx="1204913" cy="1677988"/>
            </a:xfrm>
            <a:custGeom>
              <a:avLst/>
              <a:gdLst>
                <a:gd name="T0" fmla="*/ 0 w 759"/>
                <a:gd name="T1" fmla="*/ 1009 h 1057"/>
                <a:gd name="T2" fmla="*/ 0 w 759"/>
                <a:gd name="T3" fmla="*/ 1057 h 1057"/>
                <a:gd name="T4" fmla="*/ 759 w 759"/>
                <a:gd name="T5" fmla="*/ 769 h 1057"/>
                <a:gd name="T6" fmla="*/ 474 w 759"/>
                <a:gd name="T7" fmla="*/ 0 h 1057"/>
                <a:gd name="T8" fmla="*/ 0 w 759"/>
                <a:gd name="T9" fmla="*/ 1009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9" h="1057">
                  <a:moveTo>
                    <a:pt x="0" y="1009"/>
                  </a:moveTo>
                  <a:lnTo>
                    <a:pt x="0" y="1057"/>
                  </a:lnTo>
                  <a:lnTo>
                    <a:pt x="759" y="769"/>
                  </a:lnTo>
                  <a:lnTo>
                    <a:pt x="474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617662" y="2455707"/>
              <a:ext cx="1693863" cy="1258888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166812" y="1234920"/>
              <a:ext cx="1241425" cy="1677988"/>
            </a:xfrm>
            <a:custGeom>
              <a:avLst/>
              <a:gdLst>
                <a:gd name="T0" fmla="*/ 0 w 782"/>
                <a:gd name="T1" fmla="*/ 264 h 1057"/>
                <a:gd name="T2" fmla="*/ 284 w 782"/>
                <a:gd name="T3" fmla="*/ 1057 h 1057"/>
                <a:gd name="T4" fmla="*/ 782 w 782"/>
                <a:gd name="T5" fmla="*/ 0 h 1057"/>
                <a:gd name="T6" fmla="*/ 0 w 782"/>
                <a:gd name="T7" fmla="*/ 264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0" y="264"/>
                  </a:moveTo>
                  <a:lnTo>
                    <a:pt x="284" y="1057"/>
                  </a:lnTo>
                  <a:lnTo>
                    <a:pt x="782" y="0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102099" y="1539720"/>
              <a:ext cx="1203325" cy="171608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2859087" y="776132"/>
              <a:ext cx="1243013" cy="1679575"/>
            </a:xfrm>
            <a:custGeom>
              <a:avLst/>
              <a:gdLst>
                <a:gd name="T0" fmla="*/ 498 w 783"/>
                <a:gd name="T1" fmla="*/ 0 h 1058"/>
                <a:gd name="T2" fmla="*/ 0 w 783"/>
                <a:gd name="T3" fmla="*/ 1058 h 1058"/>
                <a:gd name="T4" fmla="*/ 783 w 783"/>
                <a:gd name="T5" fmla="*/ 769 h 1058"/>
                <a:gd name="T6" fmla="*/ 498 w 783"/>
                <a:gd name="T7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058">
                  <a:moveTo>
                    <a:pt x="498" y="0"/>
                  </a:moveTo>
                  <a:lnTo>
                    <a:pt x="0" y="1058"/>
                  </a:lnTo>
                  <a:lnTo>
                    <a:pt x="783" y="76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957387" y="14132"/>
              <a:ext cx="1692275" cy="1220788"/>
            </a:xfrm>
            <a:custGeom>
              <a:avLst/>
              <a:gdLst>
                <a:gd name="T0" fmla="*/ 0 w 1066"/>
                <a:gd name="T1" fmla="*/ 0 h 769"/>
                <a:gd name="T2" fmla="*/ 284 w 1066"/>
                <a:gd name="T3" fmla="*/ 769 h 769"/>
                <a:gd name="T4" fmla="*/ 1066 w 1066"/>
                <a:gd name="T5" fmla="*/ 480 h 769"/>
                <a:gd name="T6" fmla="*/ 47 w 1066"/>
                <a:gd name="T7" fmla="*/ 0 h 769"/>
                <a:gd name="T8" fmla="*/ 0 w 1066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769">
                  <a:moveTo>
                    <a:pt x="0" y="0"/>
                  </a:moveTo>
                  <a:lnTo>
                    <a:pt x="284" y="769"/>
                  </a:lnTo>
                  <a:lnTo>
                    <a:pt x="1066" y="480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2859087" y="2455707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2031999" y="14132"/>
              <a:ext cx="1617663" cy="762000"/>
            </a:xfrm>
            <a:custGeom>
              <a:avLst/>
              <a:gdLst>
                <a:gd name="T0" fmla="*/ 0 w 1019"/>
                <a:gd name="T1" fmla="*/ 0 h 480"/>
                <a:gd name="T2" fmla="*/ 1019 w 1019"/>
                <a:gd name="T3" fmla="*/ 480 h 480"/>
                <a:gd name="T4" fmla="*/ 853 w 1019"/>
                <a:gd name="T5" fmla="*/ 0 h 480"/>
                <a:gd name="T6" fmla="*/ 0 w 1019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9" h="480">
                  <a:moveTo>
                    <a:pt x="0" y="0"/>
                  </a:moveTo>
                  <a:lnTo>
                    <a:pt x="1019" y="480"/>
                  </a:lnTo>
                  <a:lnTo>
                    <a:pt x="8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3649662" y="14132"/>
              <a:ext cx="1241425" cy="762000"/>
            </a:xfrm>
            <a:custGeom>
              <a:avLst/>
              <a:gdLst>
                <a:gd name="T0" fmla="*/ 214 w 782"/>
                <a:gd name="T1" fmla="*/ 0 h 480"/>
                <a:gd name="T2" fmla="*/ 0 w 782"/>
                <a:gd name="T3" fmla="*/ 480 h 480"/>
                <a:gd name="T4" fmla="*/ 782 w 782"/>
                <a:gd name="T5" fmla="*/ 192 h 480"/>
                <a:gd name="T6" fmla="*/ 711 w 782"/>
                <a:gd name="T7" fmla="*/ 0 h 480"/>
                <a:gd name="T8" fmla="*/ 214 w 782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480">
                  <a:moveTo>
                    <a:pt x="214" y="0"/>
                  </a:moveTo>
                  <a:lnTo>
                    <a:pt x="0" y="480"/>
                  </a:lnTo>
                  <a:lnTo>
                    <a:pt x="782" y="192"/>
                  </a:lnTo>
                  <a:lnTo>
                    <a:pt x="711" y="0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4891087" y="14132"/>
              <a:ext cx="1130300" cy="1525588"/>
            </a:xfrm>
            <a:custGeom>
              <a:avLst/>
              <a:gdLst>
                <a:gd name="T0" fmla="*/ 498 w 712"/>
                <a:gd name="T1" fmla="*/ 0 h 961"/>
                <a:gd name="T2" fmla="*/ 0 w 712"/>
                <a:gd name="T3" fmla="*/ 192 h 961"/>
                <a:gd name="T4" fmla="*/ 261 w 712"/>
                <a:gd name="T5" fmla="*/ 961 h 961"/>
                <a:gd name="T6" fmla="*/ 712 w 712"/>
                <a:gd name="T7" fmla="*/ 0 h 961"/>
                <a:gd name="T8" fmla="*/ 498 w 712"/>
                <a:gd name="T9" fmla="*/ 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961">
                  <a:moveTo>
                    <a:pt x="498" y="0"/>
                  </a:moveTo>
                  <a:lnTo>
                    <a:pt x="0" y="192"/>
                  </a:lnTo>
                  <a:lnTo>
                    <a:pt x="261" y="961"/>
                  </a:lnTo>
                  <a:lnTo>
                    <a:pt x="712" y="0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5305424" y="1082520"/>
              <a:ext cx="1693863" cy="1258888"/>
            </a:xfrm>
            <a:custGeom>
              <a:avLst/>
              <a:gdLst>
                <a:gd name="T0" fmla="*/ 0 w 1067"/>
                <a:gd name="T1" fmla="*/ 288 h 793"/>
                <a:gd name="T2" fmla="*/ 1067 w 1067"/>
                <a:gd name="T3" fmla="*/ 793 h 793"/>
                <a:gd name="T4" fmla="*/ 782 w 1067"/>
                <a:gd name="T5" fmla="*/ 0 h 793"/>
                <a:gd name="T6" fmla="*/ 0 w 1067"/>
                <a:gd name="T7" fmla="*/ 288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288"/>
                  </a:moveTo>
                  <a:lnTo>
                    <a:pt x="1067" y="793"/>
                  </a:lnTo>
                  <a:lnTo>
                    <a:pt x="782" y="0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6546849" y="1082520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9031287" y="204632"/>
              <a:ext cx="1693863" cy="1220788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546849" y="14132"/>
              <a:ext cx="1243013" cy="1068388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673">
                  <a:moveTo>
                    <a:pt x="640" y="0"/>
                  </a:moveTo>
                  <a:lnTo>
                    <a:pt x="332" y="0"/>
                  </a:lnTo>
                  <a:lnTo>
                    <a:pt x="0" y="673"/>
                  </a:lnTo>
                  <a:lnTo>
                    <a:pt x="783" y="384"/>
                  </a:lnTo>
                  <a:lnTo>
                    <a:pt x="640" y="0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7789862" y="204632"/>
              <a:ext cx="1241425" cy="1677988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10348912" y="14132"/>
              <a:ext cx="1617663" cy="954088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11777662" y="14132"/>
              <a:ext cx="414338" cy="495300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 rot="18373820">
              <a:off x="222116" y="-337997"/>
              <a:ext cx="414393" cy="879495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  <a:gd name="connsiteX0" fmla="*/ 0 w 8890"/>
                <a:gd name="connsiteY0" fmla="*/ 0 h 10696"/>
                <a:gd name="connsiteX1" fmla="*/ 3449 w 8890"/>
                <a:gd name="connsiteY1" fmla="*/ 10696 h 10696"/>
                <a:gd name="connsiteX2" fmla="*/ 3449 w 8890"/>
                <a:gd name="connsiteY2" fmla="*/ 10696 h 10696"/>
                <a:gd name="connsiteX3" fmla="*/ 8890 w 8890"/>
                <a:gd name="connsiteY3" fmla="*/ 696 h 10696"/>
                <a:gd name="connsiteX4" fmla="*/ 0 w 8890"/>
                <a:gd name="connsiteY4" fmla="*/ 0 h 10696"/>
                <a:gd name="connsiteX0-1" fmla="*/ 0 w 7997"/>
                <a:gd name="connsiteY0-2" fmla="*/ 0 h 10000"/>
                <a:gd name="connsiteX1-3" fmla="*/ 3880 w 7997"/>
                <a:gd name="connsiteY1-4" fmla="*/ 10000 h 10000"/>
                <a:gd name="connsiteX2-5" fmla="*/ 3880 w 7997"/>
                <a:gd name="connsiteY2-6" fmla="*/ 10000 h 10000"/>
                <a:gd name="connsiteX3-7" fmla="*/ 7997 w 7997"/>
                <a:gd name="connsiteY3-8" fmla="*/ 2894 h 10000"/>
                <a:gd name="connsiteX4-9" fmla="*/ 0 w 7997"/>
                <a:gd name="connsiteY4-10" fmla="*/ 0 h 10000"/>
                <a:gd name="connsiteX0-11" fmla="*/ 0 w 18109"/>
                <a:gd name="connsiteY0-12" fmla="*/ 0 h 10000"/>
                <a:gd name="connsiteX1-13" fmla="*/ 4852 w 18109"/>
                <a:gd name="connsiteY1-14" fmla="*/ 10000 h 10000"/>
                <a:gd name="connsiteX2-15" fmla="*/ 4852 w 18109"/>
                <a:gd name="connsiteY2-16" fmla="*/ 10000 h 10000"/>
                <a:gd name="connsiteX3-17" fmla="*/ 18109 w 18109"/>
                <a:gd name="connsiteY3-18" fmla="*/ 5345 h 10000"/>
                <a:gd name="connsiteX4-19" fmla="*/ 0 w 18109"/>
                <a:gd name="connsiteY4-2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09" h="10000">
                  <a:moveTo>
                    <a:pt x="0" y="0"/>
                  </a:moveTo>
                  <a:lnTo>
                    <a:pt x="4852" y="10000"/>
                  </a:lnTo>
                  <a:lnTo>
                    <a:pt x="4852" y="10000"/>
                  </a:lnTo>
                  <a:lnTo>
                    <a:pt x="18109" y="5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FDB9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9029698" y="-37031"/>
              <a:ext cx="990985" cy="241663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4679564" y="1457278"/>
            <a:ext cx="1052195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b="0" dirty="0" smtClean="0">
                <a:solidFill>
                  <a:schemeClr val="accent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3</a:t>
            </a:r>
            <a:endParaRPr lang="zh-CN" altLang="en-US" sz="12000" b="0" dirty="0">
              <a:solidFill>
                <a:schemeClr val="accent3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4249603" y="3781522"/>
            <a:ext cx="47548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200" b="0" dirty="0" smtClean="0">
                <a:solidFill>
                  <a:schemeClr val="accent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说应用</a:t>
            </a:r>
            <a:r>
              <a:rPr lang="zh-CN" altLang="en-US" sz="7200" b="0" dirty="0">
                <a:solidFill>
                  <a:schemeClr val="accent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过程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7325374" y="4777503"/>
            <a:ext cx="4883789" cy="2129365"/>
            <a:chOff x="7325374" y="4777503"/>
            <a:chExt cx="4883789" cy="2129365"/>
          </a:xfrm>
        </p:grpSpPr>
        <p:sp>
          <p:nvSpPr>
            <p:cNvPr id="67" name="Freeform 24"/>
            <p:cNvSpPr/>
            <p:nvPr/>
          </p:nvSpPr>
          <p:spPr bwMode="auto">
            <a:xfrm rot="10800000">
              <a:off x="11031618" y="4777503"/>
              <a:ext cx="1164443" cy="93387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  <a:gd name="connsiteX0" fmla="*/ 0 w 7329"/>
                <a:gd name="connsiteY0" fmla="*/ 8286 h 8286"/>
                <a:gd name="connsiteX1" fmla="*/ 7329 w 7329"/>
                <a:gd name="connsiteY1" fmla="*/ 4642 h 8286"/>
                <a:gd name="connsiteX2" fmla="*/ 4 w 7329"/>
                <a:gd name="connsiteY2" fmla="*/ 0 h 8286"/>
                <a:gd name="connsiteX3" fmla="*/ 0 w 7329"/>
                <a:gd name="connsiteY3" fmla="*/ 8286 h 8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9" h="8286">
                  <a:moveTo>
                    <a:pt x="0" y="8286"/>
                  </a:moveTo>
                  <a:lnTo>
                    <a:pt x="7329" y="4642"/>
                  </a:lnTo>
                  <a:lnTo>
                    <a:pt x="4" y="0"/>
                  </a:lnTo>
                  <a:cubicBezTo>
                    <a:pt x="3" y="2762"/>
                    <a:pt x="1" y="5524"/>
                    <a:pt x="0" y="8286"/>
                  </a:cubicBez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8" name="Freeform 25"/>
            <p:cNvSpPr/>
            <p:nvPr/>
          </p:nvSpPr>
          <p:spPr bwMode="auto">
            <a:xfrm rot="10800000">
              <a:off x="8701256" y="5597567"/>
              <a:ext cx="1588816" cy="1092945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9" name="Freeform 26"/>
            <p:cNvSpPr/>
            <p:nvPr/>
          </p:nvSpPr>
          <p:spPr bwMode="auto">
            <a:xfrm rot="10800000">
              <a:off x="11454509" y="6084860"/>
              <a:ext cx="754654" cy="776204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4529 w 6355"/>
                <a:gd name="connsiteY0" fmla="*/ 0 h 8115"/>
                <a:gd name="connsiteX1" fmla="*/ 595 w 6355"/>
                <a:gd name="connsiteY1" fmla="*/ 0 h 8115"/>
                <a:gd name="connsiteX2" fmla="*/ 0 w 6355"/>
                <a:gd name="connsiteY2" fmla="*/ 8115 h 8115"/>
                <a:gd name="connsiteX3" fmla="*/ 6355 w 6355"/>
                <a:gd name="connsiteY3" fmla="*/ 5706 h 8115"/>
                <a:gd name="connsiteX4" fmla="*/ 4529 w 6355"/>
                <a:gd name="connsiteY4" fmla="*/ 0 h 8115"/>
                <a:gd name="connsiteX0-1" fmla="*/ 7312 w 10185"/>
                <a:gd name="connsiteY0-2" fmla="*/ 0 h 10000"/>
                <a:gd name="connsiteX1-3" fmla="*/ 78 w 10185"/>
                <a:gd name="connsiteY1-4" fmla="*/ 0 h 10000"/>
                <a:gd name="connsiteX2-5" fmla="*/ 185 w 10185"/>
                <a:gd name="connsiteY2-6" fmla="*/ 10000 h 10000"/>
                <a:gd name="connsiteX3-7" fmla="*/ 10185 w 10185"/>
                <a:gd name="connsiteY3-8" fmla="*/ 7031 h 10000"/>
                <a:gd name="connsiteX4-9" fmla="*/ 7312 w 10185"/>
                <a:gd name="connsiteY4-1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85" h="10000">
                  <a:moveTo>
                    <a:pt x="7312" y="0"/>
                  </a:moveTo>
                  <a:lnTo>
                    <a:pt x="78" y="0"/>
                  </a:lnTo>
                  <a:cubicBezTo>
                    <a:pt x="-233" y="3333"/>
                    <a:pt x="497" y="6667"/>
                    <a:pt x="185" y="10000"/>
                  </a:cubicBezTo>
                  <a:lnTo>
                    <a:pt x="10185" y="7031"/>
                  </a:lnTo>
                  <a:lnTo>
                    <a:pt x="7312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0" name="Freeform 27"/>
            <p:cNvSpPr/>
            <p:nvPr/>
          </p:nvSpPr>
          <p:spPr bwMode="auto">
            <a:xfrm rot="10800000">
              <a:off x="10290072" y="5188245"/>
              <a:ext cx="1164437" cy="1502267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1" name="Freeform 29"/>
            <p:cNvSpPr/>
            <p:nvPr/>
          </p:nvSpPr>
          <p:spPr bwMode="auto">
            <a:xfrm rot="10800000">
              <a:off x="7536819" y="6006888"/>
              <a:ext cx="1517342" cy="854174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2" name="Freeform 30"/>
            <p:cNvSpPr/>
            <p:nvPr/>
          </p:nvSpPr>
          <p:spPr bwMode="auto">
            <a:xfrm rot="10800000">
              <a:off x="7325374" y="6417631"/>
              <a:ext cx="388642" cy="443431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3" name="Freeform 26"/>
            <p:cNvSpPr/>
            <p:nvPr/>
          </p:nvSpPr>
          <p:spPr bwMode="auto">
            <a:xfrm rot="10800000">
              <a:off x="9362034" y="6690512"/>
              <a:ext cx="929528" cy="216356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rot="2484086">
            <a:off x="3923329" y="3309854"/>
            <a:ext cx="406107" cy="1155987"/>
            <a:chOff x="4454660" y="3810474"/>
            <a:chExt cx="406107" cy="1155987"/>
          </a:xfrm>
        </p:grpSpPr>
        <p:sp>
          <p:nvSpPr>
            <p:cNvPr id="78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9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0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rot="13396910" flipV="1">
            <a:off x="8842216" y="4292225"/>
            <a:ext cx="406107" cy="1155987"/>
            <a:chOff x="11762339" y="3746221"/>
            <a:chExt cx="406107" cy="1155987"/>
          </a:xfrm>
        </p:grpSpPr>
        <p:sp>
          <p:nvSpPr>
            <p:cNvPr id="82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3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4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127760" y="202565"/>
            <a:ext cx="282003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inpin heiti" charset="-122"/>
                <a:ea typeface="inpin heiti" charset="-122"/>
                <a:sym typeface="+mn-ea"/>
              </a:rPr>
              <a:t>B1技术支持的测试与练习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01817" y="266644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7" name="Freeform 28"/>
          <p:cNvSpPr/>
          <p:nvPr/>
        </p:nvSpPr>
        <p:spPr>
          <a:xfrm>
            <a:off x="4165600" y="1657350"/>
            <a:ext cx="2626995" cy="1869440"/>
          </a:xfrm>
          <a:custGeom>
            <a:avLst/>
            <a:gdLst>
              <a:gd name="connsiteX0" fmla="*/ 0 w 812800"/>
              <a:gd name="connsiteY0" fmla="*/ 526243 h 1982510"/>
              <a:gd name="connsiteX1" fmla="*/ 194733 w 812800"/>
              <a:gd name="connsiteY1" fmla="*/ 441576 h 1982510"/>
              <a:gd name="connsiteX2" fmla="*/ 321733 w 812800"/>
              <a:gd name="connsiteY2" fmla="*/ 314576 h 1982510"/>
              <a:gd name="connsiteX3" fmla="*/ 414867 w 812800"/>
              <a:gd name="connsiteY3" fmla="*/ 111376 h 1982510"/>
              <a:gd name="connsiteX4" fmla="*/ 550333 w 812800"/>
              <a:gd name="connsiteY4" fmla="*/ 9776 h 1982510"/>
              <a:gd name="connsiteX5" fmla="*/ 668867 w 812800"/>
              <a:gd name="connsiteY5" fmla="*/ 9776 h 1982510"/>
              <a:gd name="connsiteX6" fmla="*/ 770467 w 812800"/>
              <a:gd name="connsiteY6" fmla="*/ 60576 h 1982510"/>
              <a:gd name="connsiteX7" fmla="*/ 812800 w 812800"/>
              <a:gd name="connsiteY7" fmla="*/ 187576 h 1982510"/>
              <a:gd name="connsiteX8" fmla="*/ 770467 w 812800"/>
              <a:gd name="connsiteY8" fmla="*/ 348443 h 1982510"/>
              <a:gd name="connsiteX9" fmla="*/ 609600 w 812800"/>
              <a:gd name="connsiteY9" fmla="*/ 619376 h 1982510"/>
              <a:gd name="connsiteX10" fmla="*/ 431800 w 812800"/>
              <a:gd name="connsiteY10" fmla="*/ 924176 h 1982510"/>
              <a:gd name="connsiteX11" fmla="*/ 347133 w 812800"/>
              <a:gd name="connsiteY11" fmla="*/ 1135843 h 1982510"/>
              <a:gd name="connsiteX12" fmla="*/ 364067 w 812800"/>
              <a:gd name="connsiteY12" fmla="*/ 1440643 h 1982510"/>
              <a:gd name="connsiteX13" fmla="*/ 541867 w 812800"/>
              <a:gd name="connsiteY13" fmla="*/ 1753910 h 1982510"/>
              <a:gd name="connsiteX14" fmla="*/ 770467 w 812800"/>
              <a:gd name="connsiteY14" fmla="*/ 1982510 h 198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2800" h="1982510">
                <a:moveTo>
                  <a:pt x="0" y="526243"/>
                </a:moveTo>
                <a:cubicBezTo>
                  <a:pt x="70555" y="501548"/>
                  <a:pt x="141111" y="476854"/>
                  <a:pt x="194733" y="441576"/>
                </a:cubicBezTo>
                <a:cubicBezTo>
                  <a:pt x="248355" y="406298"/>
                  <a:pt x="285044" y="369609"/>
                  <a:pt x="321733" y="314576"/>
                </a:cubicBezTo>
                <a:cubicBezTo>
                  <a:pt x="358422" y="259543"/>
                  <a:pt x="376767" y="162176"/>
                  <a:pt x="414867" y="111376"/>
                </a:cubicBezTo>
                <a:cubicBezTo>
                  <a:pt x="452967" y="60576"/>
                  <a:pt x="508000" y="26709"/>
                  <a:pt x="550333" y="9776"/>
                </a:cubicBezTo>
                <a:cubicBezTo>
                  <a:pt x="592666" y="-7157"/>
                  <a:pt x="632178" y="1309"/>
                  <a:pt x="668867" y="9776"/>
                </a:cubicBezTo>
                <a:cubicBezTo>
                  <a:pt x="705556" y="18243"/>
                  <a:pt x="746478" y="30943"/>
                  <a:pt x="770467" y="60576"/>
                </a:cubicBezTo>
                <a:cubicBezTo>
                  <a:pt x="794456" y="90209"/>
                  <a:pt x="812800" y="139598"/>
                  <a:pt x="812800" y="187576"/>
                </a:cubicBezTo>
                <a:cubicBezTo>
                  <a:pt x="812800" y="235554"/>
                  <a:pt x="804334" y="276476"/>
                  <a:pt x="770467" y="348443"/>
                </a:cubicBezTo>
                <a:cubicBezTo>
                  <a:pt x="736600" y="420410"/>
                  <a:pt x="666044" y="523421"/>
                  <a:pt x="609600" y="619376"/>
                </a:cubicBezTo>
                <a:cubicBezTo>
                  <a:pt x="553156" y="715331"/>
                  <a:pt x="475545" y="838098"/>
                  <a:pt x="431800" y="924176"/>
                </a:cubicBezTo>
                <a:cubicBezTo>
                  <a:pt x="388056" y="1010254"/>
                  <a:pt x="358422" y="1049765"/>
                  <a:pt x="347133" y="1135843"/>
                </a:cubicBezTo>
                <a:cubicBezTo>
                  <a:pt x="335844" y="1221921"/>
                  <a:pt x="331611" y="1337632"/>
                  <a:pt x="364067" y="1440643"/>
                </a:cubicBezTo>
                <a:cubicBezTo>
                  <a:pt x="396523" y="1543654"/>
                  <a:pt x="474134" y="1663599"/>
                  <a:pt x="541867" y="1753910"/>
                </a:cubicBezTo>
                <a:cubicBezTo>
                  <a:pt x="609600" y="1844221"/>
                  <a:pt x="690033" y="1913365"/>
                  <a:pt x="770467" y="1982510"/>
                </a:cubicBezTo>
              </a:path>
            </a:pathLst>
          </a:custGeom>
          <a:noFill/>
          <a:ln w="28575">
            <a:solidFill>
              <a:srgbClr val="3D3743"/>
            </a:solidFill>
            <a:prstDash val="sysDot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>
              <a:defRPr/>
            </a:pPr>
            <a:endParaRPr lang="bg-BG" dirty="0">
              <a:latin typeface="inpin heiti" charset="-122"/>
            </a:endParaRPr>
          </a:p>
        </p:txBody>
      </p:sp>
      <p:grpSp>
        <p:nvGrpSpPr>
          <p:cNvPr id="8" name="Group 30"/>
          <p:cNvGrpSpPr/>
          <p:nvPr/>
        </p:nvGrpSpPr>
        <p:grpSpPr bwMode="auto">
          <a:xfrm>
            <a:off x="3777122" y="2055600"/>
            <a:ext cx="690880" cy="1087453"/>
            <a:chOff x="1857089" y="2545408"/>
            <a:chExt cx="456585" cy="718277"/>
          </a:xfrm>
        </p:grpSpPr>
        <p:sp>
          <p:nvSpPr>
            <p:cNvPr id="9" name="Oval 31"/>
            <p:cNvSpPr/>
            <p:nvPr/>
          </p:nvSpPr>
          <p:spPr>
            <a:xfrm>
              <a:off x="1875902" y="2580662"/>
              <a:ext cx="418961" cy="420416"/>
            </a:xfrm>
            <a:prstGeom prst="ellipse">
              <a:avLst/>
            </a:prstGeom>
            <a:solidFill>
              <a:schemeClr val="accent2"/>
            </a:solidFill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dirty="0">
                <a:solidFill>
                  <a:srgbClr val="EC5368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0" name="Rectangle 32"/>
            <p:cNvSpPr>
              <a:spLocks noChangeArrowheads="1"/>
            </p:cNvSpPr>
            <p:nvPr/>
          </p:nvSpPr>
          <p:spPr bwMode="auto">
            <a:xfrm>
              <a:off x="1873954" y="2545408"/>
              <a:ext cx="436287" cy="508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400" dirty="0">
                  <a:solidFill>
                    <a:srgbClr val="F2F2F2"/>
                  </a:solidFill>
                  <a:latin typeface="inpin heiti" charset="-122"/>
                </a:rPr>
                <a:t>1</a:t>
              </a:r>
            </a:p>
          </p:txBody>
        </p:sp>
        <p:sp>
          <p:nvSpPr>
            <p:cNvPr id="11" name="Rectangle 33"/>
            <p:cNvSpPr>
              <a:spLocks noChangeArrowheads="1"/>
            </p:cNvSpPr>
            <p:nvPr/>
          </p:nvSpPr>
          <p:spPr bwMode="auto">
            <a:xfrm>
              <a:off x="1857089" y="3000285"/>
              <a:ext cx="456585" cy="26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>
                      <a:lumMod val="50000"/>
                    </a:schemeClr>
                  </a:solidFill>
                  <a:latin typeface="inpin heiti" charset="-122"/>
                  <a:ea typeface="inpin heiti" charset="-122"/>
                </a:rPr>
                <a:t>课前</a:t>
              </a:r>
              <a:endParaRPr lang="bg-BG" altLang="zh-CN" sz="2000" dirty="0">
                <a:solidFill>
                  <a:schemeClr val="accent2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2" name="Group 34"/>
          <p:cNvGrpSpPr/>
          <p:nvPr/>
        </p:nvGrpSpPr>
        <p:grpSpPr bwMode="auto">
          <a:xfrm>
            <a:off x="6838845" y="3094617"/>
            <a:ext cx="1301506" cy="769441"/>
            <a:chOff x="1867240" y="1948233"/>
            <a:chExt cx="860463" cy="509468"/>
          </a:xfrm>
        </p:grpSpPr>
        <p:sp>
          <p:nvSpPr>
            <p:cNvPr id="13" name="Oval 35"/>
            <p:cNvSpPr/>
            <p:nvPr/>
          </p:nvSpPr>
          <p:spPr>
            <a:xfrm>
              <a:off x="1875028" y="2013062"/>
              <a:ext cx="420711" cy="419853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dirty="0">
                <a:solidFill>
                  <a:srgbClr val="EC5368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Rectangle 36"/>
            <p:cNvSpPr>
              <a:spLocks noChangeArrowheads="1"/>
            </p:cNvSpPr>
            <p:nvPr/>
          </p:nvSpPr>
          <p:spPr bwMode="auto">
            <a:xfrm>
              <a:off x="1867240" y="1948233"/>
              <a:ext cx="436287" cy="509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400" dirty="0">
                  <a:solidFill>
                    <a:srgbClr val="F2F2F2"/>
                  </a:solidFill>
                  <a:latin typeface="inpin heiti" charset="-122"/>
                </a:rPr>
                <a:t>2</a:t>
              </a:r>
            </a:p>
          </p:txBody>
        </p:sp>
        <p:sp>
          <p:nvSpPr>
            <p:cNvPr id="15" name="Rectangle 37"/>
            <p:cNvSpPr>
              <a:spLocks noChangeArrowheads="1"/>
            </p:cNvSpPr>
            <p:nvPr/>
          </p:nvSpPr>
          <p:spPr bwMode="auto">
            <a:xfrm>
              <a:off x="2270942" y="2101379"/>
              <a:ext cx="456761" cy="264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inpin heiti" charset="-122"/>
                  <a:ea typeface="inpin heiti" charset="-122"/>
                </a:rPr>
                <a:t>课中</a:t>
              </a:r>
              <a:endParaRPr lang="bg-BG" altLang="zh-CN" sz="2000" dirty="0">
                <a:solidFill>
                  <a:schemeClr val="accent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1144002" y="767137"/>
            <a:ext cx="10253345" cy="156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3" tIns="45716" rIns="91433" bIns="45716">
            <a:spAutoFit/>
          </a:bodyPr>
          <a:lstStyle/>
          <a:p>
            <a:pPr algn="l" defTabSz="9137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ym typeface="+mn-ea"/>
              </a:rPr>
              <a:t>         </a:t>
            </a:r>
            <a:r>
              <a:rPr lang="zh-CN" altLang="zh-CN" sz="2400" dirty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</a:t>
            </a:r>
            <a:r>
              <a:rPr lang="zh-CN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历史课第六单元明清时期统一多民族国家的巩固与潜伏的危机为例，</a:t>
            </a:r>
          </a:p>
          <a:p>
            <a:pPr algn="l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说一说微能力点的应用过程：具体教学过程分为课前</a:t>
            </a:r>
            <a:r>
              <a:rPr lang="en-US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/</a:t>
            </a:r>
            <a:r>
              <a:rPr lang="zh-CN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课中</a:t>
            </a:r>
            <a:r>
              <a:rPr lang="en-US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/</a:t>
            </a:r>
            <a:r>
              <a:rPr lang="zh-CN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课后</a:t>
            </a:r>
            <a:endParaRPr lang="zh-CN" altLang="zh-CN" sz="24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 defTabSz="913765" fontAlgn="base">
              <a:spcBef>
                <a:spcPct val="0"/>
              </a:spcBef>
              <a:spcAft>
                <a:spcPct val="0"/>
              </a:spcAft>
            </a:pPr>
            <a:endParaRPr lang="zh-CN" altLang="zh-CN" sz="2400" dirty="0"/>
          </a:p>
          <a:p>
            <a:pPr algn="l"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3F3F3F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98273" y="1616590"/>
            <a:ext cx="2833565" cy="2401883"/>
            <a:chOff x="719955" y="1942754"/>
            <a:chExt cx="2833565" cy="2401327"/>
          </a:xfrm>
        </p:grpSpPr>
        <p:pic>
          <p:nvPicPr>
            <p:cNvPr id="22" name="Picture 2" descr="E:\Envato\WebPage Present\applecinemaledsd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19955" y="1942754"/>
              <a:ext cx="2833565" cy="2401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847561" y="2076796"/>
              <a:ext cx="2556000" cy="1619625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335462" y="1897143"/>
            <a:ext cx="2089154" cy="2005572"/>
            <a:chOff x="5282475" y="3037759"/>
            <a:chExt cx="2089154" cy="2005108"/>
          </a:xfrm>
        </p:grpSpPr>
        <p:pic>
          <p:nvPicPr>
            <p:cNvPr id="29" name="Picture 3" descr="E:\Envato\WebPage Present\33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282475" y="3037759"/>
              <a:ext cx="2089154" cy="2005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6000246" y="3195887"/>
              <a:ext cx="1143330" cy="1476000"/>
            </a:xfrm>
            <a:prstGeom prst="rect">
              <a:avLst/>
            </a:prstGeom>
            <a:blipFill dpi="0" rotWithShape="1">
              <a:blip r:embed="rId6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416950" y="3933887"/>
              <a:ext cx="509081" cy="738000"/>
            </a:xfrm>
            <a:prstGeom prst="rect">
              <a:avLst/>
            </a:prstGeom>
            <a:blipFill dpi="0" rotWithShape="1">
              <a:blip r:embed="rId7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32" name="文本框 15"/>
          <p:cNvSpPr txBox="1"/>
          <p:nvPr/>
        </p:nvSpPr>
        <p:spPr>
          <a:xfrm>
            <a:off x="4249676" y="4126239"/>
            <a:ext cx="4690745" cy="1384986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400" dirty="0">
                <a:latin typeface="仿宋" panose="02010609060101010101" charset="-122"/>
                <a:ea typeface="仿宋" panose="02010609060101010101" charset="-122"/>
              </a:rPr>
              <a:t>  </a:t>
            </a:r>
            <a:r>
              <a:rPr lang="zh-CN" altLang="zh-CN" sz="1400" dirty="0">
                <a:solidFill>
                  <a:schemeClr val="tx1"/>
                </a:solidFill>
                <a:sym typeface="+mn-ea"/>
              </a:rPr>
              <a:t>（二）课中实施</a:t>
            </a:r>
            <a:endParaRPr lang="zh-CN" altLang="zh-CN" sz="1400" dirty="0">
              <a:solidFill>
                <a:schemeClr val="tx1"/>
              </a:solidFill>
            </a:endParaRPr>
          </a:p>
          <a:p>
            <a:r>
              <a:rPr lang="en-US" altLang="zh-CN" sz="1400" dirty="0">
                <a:solidFill>
                  <a:schemeClr val="tx1"/>
                </a:solidFill>
                <a:sym typeface="+mn-ea"/>
              </a:rPr>
              <a:t>  </a:t>
            </a:r>
            <a:r>
              <a:rPr lang="en-US" altLang="zh-CN" sz="1400" dirty="0" smtClean="0">
                <a:solidFill>
                  <a:schemeClr val="tx1"/>
                </a:solidFill>
                <a:sym typeface="+mn-ea"/>
              </a:rPr>
              <a:t>      </a:t>
            </a:r>
            <a:r>
              <a:rPr lang="zh-CN" altLang="en-US" sz="1400" dirty="0" smtClean="0">
                <a:solidFill>
                  <a:schemeClr val="tx1"/>
                </a:solidFill>
                <a:sym typeface="+mn-ea"/>
              </a:rPr>
              <a:t>教师</a:t>
            </a:r>
            <a:r>
              <a:rPr lang="zh-CN" altLang="en-US" sz="1400" dirty="0" smtClean="0">
                <a:sym typeface="+mn-ea"/>
              </a:rPr>
              <a:t>发</a:t>
            </a:r>
            <a:r>
              <a:rPr lang="zh-CN" altLang="en-US" sz="1400" dirty="0" smtClean="0">
                <a:sym typeface="+mn-ea"/>
              </a:rPr>
              <a:t>布课题</a:t>
            </a:r>
            <a:r>
              <a:rPr lang="zh-CN" altLang="en-US" sz="1400" dirty="0" smtClean="0">
                <a:sym typeface="+mn-ea"/>
              </a:rPr>
              <a:t>，</a:t>
            </a:r>
            <a:r>
              <a:rPr lang="en-US" altLang="zh-CN" sz="1400" dirty="0" smtClean="0">
                <a:sym typeface="+mn-ea"/>
              </a:rPr>
              <a:t>i</a:t>
            </a:r>
            <a:r>
              <a:rPr lang="zh-CN" altLang="en-US" sz="1400" dirty="0" smtClean="0">
                <a:sym typeface="+mn-ea"/>
              </a:rPr>
              <a:t>科学组</a:t>
            </a:r>
            <a:r>
              <a:rPr lang="zh-CN" altLang="en-US" sz="1400" dirty="0" smtClean="0">
                <a:sym typeface="+mn-ea"/>
              </a:rPr>
              <a:t>织分工，提出任务，交流合</a:t>
            </a:r>
            <a:r>
              <a:rPr lang="zh-CN" altLang="en-US" sz="1400" dirty="0" smtClean="0">
                <a:sym typeface="+mn-ea"/>
              </a:rPr>
              <a:t>作。</a:t>
            </a:r>
            <a:endParaRPr lang="en-US" altLang="zh-CN" sz="1400" dirty="0"/>
          </a:p>
          <a:p>
            <a:pPr marL="0" indent="0">
              <a:buNone/>
            </a:pPr>
            <a:r>
              <a:rPr lang="en-US" altLang="zh-CN" sz="1400" dirty="0" smtClean="0">
                <a:sym typeface="+mn-ea"/>
              </a:rPr>
              <a:t>        </a:t>
            </a:r>
            <a:r>
              <a:rPr lang="zh-CN" altLang="en-US" sz="1400" dirty="0">
                <a:sym typeface="+mn-ea"/>
              </a:rPr>
              <a:t>通</a:t>
            </a:r>
            <a:r>
              <a:rPr lang="zh-CN" altLang="en-US" sz="1400" dirty="0" smtClean="0">
                <a:sym typeface="+mn-ea"/>
              </a:rPr>
              <a:t>过课前的意见征集，选取两个课题进行角色扮演游戏。在钉钉群中发布课题名称，具体要求。</a:t>
            </a:r>
            <a:r>
              <a:rPr lang="zh-CN" altLang="zh-CN" sz="1400" dirty="0" smtClean="0">
                <a:sym typeface="+mn-ea"/>
              </a:rPr>
              <a:t>将</a:t>
            </a:r>
            <a:r>
              <a:rPr lang="zh-CN" altLang="zh-CN" sz="1400" dirty="0">
                <a:sym typeface="+mn-ea"/>
              </a:rPr>
              <a:t>学生代入到历史当中，充当主角</a:t>
            </a:r>
            <a:r>
              <a:rPr lang="zh-CN" altLang="zh-CN" sz="1400" dirty="0" smtClean="0">
                <a:sym typeface="+mn-ea"/>
              </a:rPr>
              <a:t>。</a:t>
            </a:r>
            <a:r>
              <a:rPr lang="en-US" altLang="zh-CN" sz="1400" dirty="0">
                <a:sym typeface="+mn-ea"/>
              </a:rPr>
              <a:t> </a:t>
            </a:r>
            <a:r>
              <a:rPr lang="en-US" altLang="zh-CN" sz="1400" dirty="0" smtClean="0">
                <a:sym typeface="+mn-ea"/>
              </a:rPr>
              <a:t>     </a:t>
            </a:r>
            <a:endParaRPr lang="en-US" altLang="zh-CN" sz="1400" dirty="0" smtClean="0"/>
          </a:p>
          <a:p>
            <a:pPr marL="0" indent="0">
              <a:buNone/>
            </a:pPr>
            <a:r>
              <a:rPr lang="en-US" altLang="zh-CN" sz="1400" b="1" dirty="0">
                <a:sym typeface="+mn-ea"/>
              </a:rPr>
              <a:t> </a:t>
            </a:r>
            <a:r>
              <a:rPr lang="en-US" altLang="zh-CN" sz="1400" b="1" dirty="0" smtClean="0">
                <a:sym typeface="+mn-ea"/>
              </a:rPr>
              <a:t>        </a:t>
            </a:r>
            <a:endParaRPr lang="en-US" altLang="zh-CN" sz="1400" b="1" dirty="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4104640"/>
            <a:ext cx="33191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inpin heiti" charset="-122"/>
                <a:ea typeface="inpin heiti" charset="-122"/>
                <a:sym typeface="+mn-ea"/>
              </a:rPr>
              <a:t>   </a:t>
            </a:r>
            <a:r>
              <a:rPr lang="zh-CN" altLang="zh-CN" sz="1400" dirty="0">
                <a:sym typeface="+mn-ea"/>
              </a:rPr>
              <a:t>（一）课前准备</a:t>
            </a:r>
            <a:endParaRPr lang="zh-CN" altLang="zh-CN" sz="1400" dirty="0"/>
          </a:p>
          <a:p>
            <a:r>
              <a:rPr lang="en-US" altLang="zh-CN" sz="1400" dirty="0" smtClean="0">
                <a:sym typeface="+mn-ea"/>
              </a:rPr>
              <a:t>1</a:t>
            </a:r>
            <a:r>
              <a:rPr lang="zh-CN" altLang="en-US" sz="1400" dirty="0" smtClean="0">
                <a:sym typeface="+mn-ea"/>
              </a:rPr>
              <a:t>、网</a:t>
            </a:r>
            <a:r>
              <a:rPr lang="zh-CN" altLang="en-US" sz="1400" dirty="0" smtClean="0">
                <a:sym typeface="+mn-ea"/>
              </a:rPr>
              <a:t>络课堂、云</a:t>
            </a:r>
            <a:r>
              <a:rPr lang="zh-CN" altLang="en-US" sz="1400" dirty="0" smtClean="0">
                <a:sym typeface="+mn-ea"/>
              </a:rPr>
              <a:t>盘</a:t>
            </a:r>
            <a:endParaRPr lang="en-US" altLang="zh-CN" sz="1400" dirty="0" smtClean="0"/>
          </a:p>
          <a:p>
            <a:r>
              <a:rPr lang="en-US" altLang="zh-CN" sz="1400" dirty="0" smtClean="0">
                <a:sym typeface="+mn-ea"/>
              </a:rPr>
              <a:t>2</a:t>
            </a:r>
            <a:r>
              <a:rPr lang="zh-CN" altLang="en-US" sz="1400" dirty="0" smtClean="0">
                <a:sym typeface="+mn-ea"/>
              </a:rPr>
              <a:t>、问</a:t>
            </a:r>
            <a:r>
              <a:rPr lang="zh-CN" altLang="en-US" sz="1400" dirty="0" smtClean="0">
                <a:sym typeface="+mn-ea"/>
              </a:rPr>
              <a:t>卷</a:t>
            </a:r>
            <a:r>
              <a:rPr lang="zh-CN" altLang="en-US" sz="1400" dirty="0" smtClean="0">
                <a:sym typeface="+mn-ea"/>
              </a:rPr>
              <a:t>星</a:t>
            </a:r>
            <a:endParaRPr lang="en-US" altLang="zh-CN" sz="1400" dirty="0" smtClean="0"/>
          </a:p>
          <a:p>
            <a:r>
              <a:rPr lang="en-US" altLang="zh-CN" sz="1400" dirty="0" smtClean="0">
                <a:sym typeface="+mn-ea"/>
              </a:rPr>
              <a:t>3</a:t>
            </a:r>
            <a:r>
              <a:rPr lang="zh-CN" altLang="en-US" sz="1400" dirty="0" smtClean="0">
                <a:sym typeface="+mn-ea"/>
              </a:rPr>
              <a:t>、引</a:t>
            </a:r>
            <a:r>
              <a:rPr lang="en-US" altLang="zh-CN" sz="1400" dirty="0" smtClean="0">
                <a:sym typeface="+mn-ea"/>
                <a:hlinkClick r:id="rId8"/>
              </a:rPr>
              <a:t>http</a:t>
            </a:r>
            <a:r>
              <a:rPr lang="en-US" altLang="zh-CN" sz="1400" dirty="0">
                <a:sym typeface="+mn-ea"/>
                <a:hlinkClick r:id="rId8"/>
              </a:rPr>
              <a:t>://</a:t>
            </a:r>
            <a:r>
              <a:rPr lang="en-US" altLang="zh-CN" sz="1400" dirty="0" smtClean="0">
                <a:sym typeface="+mn-ea"/>
                <a:hlinkClick r:id="rId8"/>
              </a:rPr>
              <a:t>www.lishichunqiu.com/</a:t>
            </a:r>
            <a:r>
              <a:rPr lang="zh-CN" altLang="en-US" sz="1400" dirty="0" smtClean="0">
                <a:sym typeface="+mn-ea"/>
              </a:rPr>
              <a:t>推荐网站“历史春秋网”。</a:t>
            </a:r>
            <a:endParaRPr lang="en-US" altLang="zh-CN" sz="1400" dirty="0" smtClean="0"/>
          </a:p>
          <a:p>
            <a:endParaRPr lang="zh-CN" sz="1400" b="1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16815" y="5338515"/>
            <a:ext cx="3028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ym typeface="+mn-ea"/>
              </a:rPr>
              <a:t>布</a:t>
            </a:r>
            <a:r>
              <a:rPr lang="zh-CN" altLang="en-US" sz="1400" dirty="0" smtClean="0">
                <a:sym typeface="+mn-ea"/>
              </a:rPr>
              <a:t>置游戏一：你来当皇帝</a:t>
            </a:r>
            <a:endParaRPr lang="en-US" altLang="zh-CN" sz="1400" dirty="0" smtClean="0">
              <a:sym typeface="+mn-ea"/>
            </a:endParaRPr>
          </a:p>
          <a:p>
            <a:r>
              <a:rPr lang="zh-CN" altLang="zh-CN" sz="1400" dirty="0" smtClean="0">
                <a:sym typeface="+mn-ea"/>
              </a:rPr>
              <a:t>布</a:t>
            </a:r>
            <a:r>
              <a:rPr lang="zh-CN" altLang="zh-CN" sz="1400" dirty="0">
                <a:sym typeface="+mn-ea"/>
              </a:rPr>
              <a:t>置游戏二：争当文学</a:t>
            </a:r>
            <a:r>
              <a:rPr lang="zh-CN" altLang="zh-CN" sz="1400" dirty="0" smtClean="0">
                <a:sym typeface="+mn-ea"/>
              </a:rPr>
              <a:t>家</a:t>
            </a:r>
            <a:endParaRPr lang="zh-CN" altLang="zh-CN" sz="1400" b="1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6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1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6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315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6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15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 bldLvl="0" animBg="1"/>
      <p:bldP spid="20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127760" y="202565"/>
            <a:ext cx="282003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inpin heiti" charset="-122"/>
                <a:ea typeface="inpin heiti" charset="-122"/>
                <a:sym typeface="+mn-ea"/>
              </a:rPr>
              <a:t>B1技术支持的测试与练习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01817" y="266644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6" name="Freeform 27"/>
          <p:cNvSpPr/>
          <p:nvPr/>
        </p:nvSpPr>
        <p:spPr>
          <a:xfrm>
            <a:off x="7063740" y="3749675"/>
            <a:ext cx="2699385" cy="458470"/>
          </a:xfrm>
          <a:custGeom>
            <a:avLst/>
            <a:gdLst>
              <a:gd name="connsiteX0" fmla="*/ 0 w 2683934"/>
              <a:gd name="connsiteY0" fmla="*/ 702733 h 799629"/>
              <a:gd name="connsiteX1" fmla="*/ 431800 w 2683934"/>
              <a:gd name="connsiteY1" fmla="*/ 533400 h 799629"/>
              <a:gd name="connsiteX2" fmla="*/ 897467 w 2683934"/>
              <a:gd name="connsiteY2" fmla="*/ 719667 h 799629"/>
              <a:gd name="connsiteX3" fmla="*/ 1151467 w 2683934"/>
              <a:gd name="connsiteY3" fmla="*/ 778933 h 799629"/>
              <a:gd name="connsiteX4" fmla="*/ 1456267 w 2683934"/>
              <a:gd name="connsiteY4" fmla="*/ 787400 h 799629"/>
              <a:gd name="connsiteX5" fmla="*/ 1769534 w 2683934"/>
              <a:gd name="connsiteY5" fmla="*/ 618067 h 799629"/>
              <a:gd name="connsiteX6" fmla="*/ 1981200 w 2683934"/>
              <a:gd name="connsiteY6" fmla="*/ 313267 h 799629"/>
              <a:gd name="connsiteX7" fmla="*/ 2218267 w 2683934"/>
              <a:gd name="connsiteY7" fmla="*/ 118533 h 799629"/>
              <a:gd name="connsiteX8" fmla="*/ 2463800 w 2683934"/>
              <a:gd name="connsiteY8" fmla="*/ 16933 h 799629"/>
              <a:gd name="connsiteX9" fmla="*/ 2683934 w 2683934"/>
              <a:gd name="connsiteY9" fmla="*/ 0 h 79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3934" h="799629">
                <a:moveTo>
                  <a:pt x="0" y="702733"/>
                </a:moveTo>
                <a:cubicBezTo>
                  <a:pt x="141111" y="616655"/>
                  <a:pt x="282222" y="530578"/>
                  <a:pt x="431800" y="533400"/>
                </a:cubicBezTo>
                <a:cubicBezTo>
                  <a:pt x="581378" y="536222"/>
                  <a:pt x="777523" y="678745"/>
                  <a:pt x="897467" y="719667"/>
                </a:cubicBezTo>
                <a:cubicBezTo>
                  <a:pt x="1017411" y="760589"/>
                  <a:pt x="1058334" y="767644"/>
                  <a:pt x="1151467" y="778933"/>
                </a:cubicBezTo>
                <a:cubicBezTo>
                  <a:pt x="1244600" y="790222"/>
                  <a:pt x="1353256" y="814211"/>
                  <a:pt x="1456267" y="787400"/>
                </a:cubicBezTo>
                <a:cubicBezTo>
                  <a:pt x="1559278" y="760589"/>
                  <a:pt x="1682045" y="697089"/>
                  <a:pt x="1769534" y="618067"/>
                </a:cubicBezTo>
                <a:cubicBezTo>
                  <a:pt x="1857023" y="539045"/>
                  <a:pt x="1906411" y="396523"/>
                  <a:pt x="1981200" y="313267"/>
                </a:cubicBezTo>
                <a:cubicBezTo>
                  <a:pt x="2055989" y="230011"/>
                  <a:pt x="2137834" y="167922"/>
                  <a:pt x="2218267" y="118533"/>
                </a:cubicBezTo>
                <a:cubicBezTo>
                  <a:pt x="2298700" y="69144"/>
                  <a:pt x="2386189" y="36688"/>
                  <a:pt x="2463800" y="16933"/>
                </a:cubicBezTo>
                <a:cubicBezTo>
                  <a:pt x="2541411" y="-2822"/>
                  <a:pt x="2604912" y="16933"/>
                  <a:pt x="2683934" y="0"/>
                </a:cubicBezTo>
              </a:path>
            </a:pathLst>
          </a:custGeom>
          <a:noFill/>
          <a:ln w="28575">
            <a:solidFill>
              <a:srgbClr val="3D3743"/>
            </a:solidFill>
            <a:prstDash val="sys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>
              <a:defRPr/>
            </a:pPr>
            <a:endParaRPr lang="bg-BG" dirty="0">
              <a:latin typeface="inpin heiti" charset="-122"/>
            </a:endParaRPr>
          </a:p>
        </p:txBody>
      </p:sp>
      <p:grpSp>
        <p:nvGrpSpPr>
          <p:cNvPr id="16" name="Group 40"/>
          <p:cNvGrpSpPr/>
          <p:nvPr/>
        </p:nvGrpSpPr>
        <p:grpSpPr bwMode="auto">
          <a:xfrm>
            <a:off x="9763506" y="3682114"/>
            <a:ext cx="1264672" cy="769441"/>
            <a:chOff x="1867240" y="2536180"/>
            <a:chExt cx="836110" cy="508226"/>
          </a:xfrm>
        </p:grpSpPr>
        <p:sp>
          <p:nvSpPr>
            <p:cNvPr id="17" name="Oval 41"/>
            <p:cNvSpPr/>
            <p:nvPr/>
          </p:nvSpPr>
          <p:spPr>
            <a:xfrm>
              <a:off x="1875028" y="2580662"/>
              <a:ext cx="420709" cy="420417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dirty="0">
                <a:solidFill>
                  <a:srgbClr val="EC5368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Rectangle 42"/>
            <p:cNvSpPr>
              <a:spLocks noChangeArrowheads="1"/>
            </p:cNvSpPr>
            <p:nvPr/>
          </p:nvSpPr>
          <p:spPr bwMode="auto">
            <a:xfrm>
              <a:off x="1867240" y="2536180"/>
              <a:ext cx="436287" cy="508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400" dirty="0">
                  <a:solidFill>
                    <a:srgbClr val="F2F2F2"/>
                  </a:solidFill>
                  <a:latin typeface="inpin heiti" charset="-122"/>
                </a:rPr>
                <a:t>3</a:t>
              </a:r>
            </a:p>
          </p:txBody>
        </p:sp>
        <p:sp>
          <p:nvSpPr>
            <p:cNvPr id="19" name="Rectangle 43"/>
            <p:cNvSpPr>
              <a:spLocks noChangeArrowheads="1"/>
            </p:cNvSpPr>
            <p:nvPr/>
          </p:nvSpPr>
          <p:spPr bwMode="auto">
            <a:xfrm>
              <a:off x="2246590" y="2718423"/>
              <a:ext cx="456760" cy="26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6">
                      <a:lumMod val="50000"/>
                    </a:schemeClr>
                  </a:solidFill>
                  <a:latin typeface="inpin heiti" charset="-122"/>
                  <a:ea typeface="inpin heiti" charset="-122"/>
                </a:rPr>
                <a:t>课后</a:t>
              </a:r>
              <a:endParaRPr lang="bg-BG" altLang="zh-CN" sz="2000" dirty="0">
                <a:solidFill>
                  <a:schemeClr val="accent6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1144002" y="767137"/>
            <a:ext cx="10253345" cy="156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3" tIns="45716" rIns="91433" bIns="45716">
            <a:spAutoFit/>
          </a:bodyPr>
          <a:lstStyle/>
          <a:p>
            <a:pPr algn="l" defTabSz="9137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ym typeface="+mn-ea"/>
              </a:rPr>
              <a:t>         </a:t>
            </a:r>
            <a:r>
              <a:rPr lang="zh-CN" altLang="zh-CN" sz="2400" dirty="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</a:t>
            </a:r>
            <a:r>
              <a:rPr lang="zh-CN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历史课第六单元明清时期统一多民族国家的巩固与潜伏的危机为例，</a:t>
            </a:r>
          </a:p>
          <a:p>
            <a:pPr algn="l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说一说微能力点的应用过程：具体教学过程分为课前</a:t>
            </a:r>
            <a:r>
              <a:rPr lang="en-US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/</a:t>
            </a:r>
            <a:r>
              <a:rPr lang="zh-CN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课中</a:t>
            </a:r>
            <a:r>
              <a:rPr lang="en-US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/</a:t>
            </a:r>
            <a:r>
              <a:rPr lang="zh-CN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课后</a:t>
            </a:r>
            <a:endParaRPr lang="zh-CN" altLang="zh-CN" sz="24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 defTabSz="913765" fontAlgn="base">
              <a:spcBef>
                <a:spcPct val="0"/>
              </a:spcBef>
              <a:spcAft>
                <a:spcPct val="0"/>
              </a:spcAft>
            </a:pPr>
            <a:endParaRPr lang="zh-CN" altLang="zh-CN" sz="2400" dirty="0"/>
          </a:p>
          <a:p>
            <a:pPr algn="l"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3F3F3F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459360" y="1861579"/>
            <a:ext cx="3268204" cy="1911899"/>
            <a:chOff x="8481042" y="2187689"/>
            <a:chExt cx="3268205" cy="1911456"/>
          </a:xfrm>
        </p:grpSpPr>
        <p:pic>
          <p:nvPicPr>
            <p:cNvPr id="26" name="Picture 4" descr="E:\Envato\WebPage Present\081014-macbook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481042" y="2187689"/>
              <a:ext cx="3268205" cy="1911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9127142" y="2435027"/>
              <a:ext cx="1944216" cy="1254791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590675" y="2138045"/>
            <a:ext cx="5292090" cy="3846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inpin heiti" charset="-122"/>
                <a:ea typeface="inpin heiti" charset="-122"/>
                <a:sym typeface="+mn-ea"/>
              </a:rPr>
              <a:t> </a:t>
            </a:r>
            <a:r>
              <a:rPr lang="en-US" sz="2800" dirty="0">
                <a:latin typeface="inpin heiti" charset="-122"/>
                <a:ea typeface="inpin heiti" charset="-122"/>
                <a:sym typeface="+mn-ea"/>
              </a:rPr>
              <a:t> </a:t>
            </a:r>
            <a:r>
              <a:rPr lang="zh-CN" altLang="en-US" sz="2800" b="1" dirty="0">
                <a:latin typeface="inpin heiti" charset="-122"/>
                <a:ea typeface="inpin heiti" charset="-122"/>
                <a:sym typeface="+mn-ea"/>
              </a:rPr>
              <a:t>（三</a:t>
            </a:r>
            <a:r>
              <a:rPr lang="zh-CN" altLang="en-US" sz="2800" b="1" dirty="0" smtClean="0">
                <a:latin typeface="inpin heiti" charset="-122"/>
                <a:ea typeface="inpin heiti" charset="-122"/>
                <a:sym typeface="+mn-ea"/>
              </a:rPr>
              <a:t>）</a:t>
            </a:r>
            <a:r>
              <a:rPr lang="zh-CN" altLang="zh-CN" sz="2800" b="1" dirty="0" smtClean="0">
                <a:sym typeface="+mn-ea"/>
              </a:rPr>
              <a:t>课</a:t>
            </a:r>
            <a:r>
              <a:rPr lang="zh-CN" altLang="zh-CN" sz="2800" b="1" dirty="0">
                <a:sym typeface="+mn-ea"/>
              </a:rPr>
              <a:t>堂小结</a:t>
            </a:r>
            <a:endParaRPr lang="zh-CN" altLang="zh-CN" sz="1400" b="1" dirty="0">
              <a:sym typeface="+mn-ea"/>
            </a:endParaRPr>
          </a:p>
          <a:p>
            <a:endParaRPr lang="en-US" altLang="zh-CN" sz="1400" b="1" dirty="0" smtClean="0"/>
          </a:p>
          <a:p>
            <a:r>
              <a:rPr lang="zh-CN" altLang="en-US" sz="2000" dirty="0" smtClean="0">
                <a:sym typeface="+mn-ea"/>
              </a:rPr>
              <a:t>　　合作式探究式的学习活动，代入感强，学生主动思考问题，寻找伙伴，能够达到群策群力的效果。将搜集的信息活学活用，记准用好非常关键。</a:t>
            </a:r>
            <a:endParaRPr lang="en-US" altLang="zh-CN" sz="2000" dirty="0" smtClean="0"/>
          </a:p>
          <a:p>
            <a:r>
              <a:rPr lang="zh-CN" altLang="en-US" sz="2000" dirty="0" smtClean="0">
                <a:sym typeface="+mn-ea"/>
              </a:rPr>
              <a:t>　　</a:t>
            </a:r>
            <a:r>
              <a:rPr lang="zh-CN" altLang="zh-CN" sz="2000" dirty="0" smtClean="0">
                <a:sym typeface="+mn-ea"/>
              </a:rPr>
              <a:t>教师</a:t>
            </a:r>
            <a:r>
              <a:rPr lang="zh-CN" altLang="en-US" sz="2000" dirty="0" smtClean="0">
                <a:sym typeface="+mn-ea"/>
              </a:rPr>
              <a:t>要</a:t>
            </a:r>
            <a:r>
              <a:rPr lang="zh-CN" altLang="zh-CN" sz="2000" dirty="0" smtClean="0">
                <a:sym typeface="+mn-ea"/>
              </a:rPr>
              <a:t>借</a:t>
            </a:r>
            <a:r>
              <a:rPr lang="zh-CN" altLang="zh-CN" sz="2000" dirty="0">
                <a:sym typeface="+mn-ea"/>
              </a:rPr>
              <a:t>助合适的信息技术手段设计与讲解、示范、指导、评价等课堂讲授活动，更能让所教授知识形象化与直观化</a:t>
            </a:r>
            <a:r>
              <a:rPr lang="zh-CN" altLang="zh-CN" sz="2000" dirty="0" smtClean="0">
                <a:sym typeface="+mn-ea"/>
              </a:rPr>
              <a:t>，</a:t>
            </a:r>
            <a:r>
              <a:rPr lang="zh-CN" altLang="en-US" sz="2000" dirty="0" smtClean="0">
                <a:sym typeface="+mn-ea"/>
              </a:rPr>
              <a:t>使</a:t>
            </a:r>
            <a:r>
              <a:rPr lang="zh-CN" altLang="zh-CN" sz="2000" dirty="0" smtClean="0">
                <a:sym typeface="+mn-ea"/>
              </a:rPr>
              <a:t>学</a:t>
            </a:r>
            <a:r>
              <a:rPr lang="zh-CN" altLang="zh-CN" sz="2000" dirty="0">
                <a:sym typeface="+mn-ea"/>
              </a:rPr>
              <a:t>生更乐于参与学</a:t>
            </a:r>
            <a:r>
              <a:rPr lang="zh-CN" altLang="zh-CN" sz="2000" dirty="0" smtClean="0">
                <a:sym typeface="+mn-ea"/>
              </a:rPr>
              <a:t>习</a:t>
            </a:r>
            <a:r>
              <a:rPr lang="zh-CN" altLang="en-US" sz="2000" dirty="0" smtClean="0">
                <a:sym typeface="+mn-ea"/>
              </a:rPr>
              <a:t>。</a:t>
            </a:r>
            <a:endParaRPr lang="en-US" altLang="zh-CN" sz="1400" dirty="0" smtClean="0"/>
          </a:p>
          <a:p>
            <a:endParaRPr lang="en-US" altLang="zh-CN" sz="1400" dirty="0" smtClean="0"/>
          </a:p>
          <a:p>
            <a:endParaRPr lang="zh-CN" altLang="en-US" sz="1400" b="1" dirty="0"/>
          </a:p>
          <a:p>
            <a:endParaRPr lang="zh-CN" sz="1400" b="1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 bldLvl="0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76725" y="1181100"/>
            <a:ext cx="3841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教与学的改变</a:t>
            </a:r>
            <a:endParaRPr lang="zh-CN" altLang="en-US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371600" y="2298700"/>
            <a:ext cx="965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通过探究型学习活动的设计手段的应用，教师对于课程重难点内容的确立变得更加容易，学生也更容易接受。学生自主学习能力增强，课堂的形式变得更加灵活，减少了教师讲授的时间，将部分课堂交给学生，学生学习的兴趣变得更加浓厚，学习不再盲目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49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629" y="-82089"/>
            <a:ext cx="11471638" cy="4511524"/>
            <a:chOff x="-38101" y="-105446"/>
            <a:chExt cx="12230101" cy="5039241"/>
          </a:xfrm>
        </p:grpSpPr>
        <p:sp>
          <p:nvSpPr>
            <p:cNvPr id="11" name="Freeform 6"/>
            <p:cNvSpPr/>
            <p:nvPr/>
          </p:nvSpPr>
          <p:spPr bwMode="auto">
            <a:xfrm>
              <a:off x="376237" y="2912907"/>
              <a:ext cx="1241425" cy="1716088"/>
            </a:xfrm>
            <a:custGeom>
              <a:avLst/>
              <a:gdLst>
                <a:gd name="T0" fmla="*/ 284 w 782"/>
                <a:gd name="T1" fmla="*/ 1081 h 1081"/>
                <a:gd name="T2" fmla="*/ 782 w 782"/>
                <a:gd name="T3" fmla="*/ 0 h 1081"/>
                <a:gd name="T4" fmla="*/ 0 w 782"/>
                <a:gd name="T5" fmla="*/ 288 h 1081"/>
                <a:gd name="T6" fmla="*/ 284 w 782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81">
                  <a:moveTo>
                    <a:pt x="284" y="1081"/>
                  </a:moveTo>
                  <a:lnTo>
                    <a:pt x="782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-38101" y="4209895"/>
              <a:ext cx="865188" cy="723900"/>
            </a:xfrm>
            <a:custGeom>
              <a:avLst/>
              <a:gdLst>
                <a:gd name="T0" fmla="*/ 0 w 545"/>
                <a:gd name="T1" fmla="*/ 0 h 456"/>
                <a:gd name="T2" fmla="*/ 0 w 545"/>
                <a:gd name="T3" fmla="*/ 456 h 456"/>
                <a:gd name="T4" fmla="*/ 545 w 545"/>
                <a:gd name="T5" fmla="*/ 264 h 456"/>
                <a:gd name="T6" fmla="*/ 545 w 545"/>
                <a:gd name="T7" fmla="*/ 264 h 456"/>
                <a:gd name="T8" fmla="*/ 545 w 545"/>
                <a:gd name="T9" fmla="*/ 264 h 456"/>
                <a:gd name="T10" fmla="*/ 0 w 545"/>
                <a:gd name="T1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5" h="456">
                  <a:moveTo>
                    <a:pt x="0" y="0"/>
                  </a:moveTo>
                  <a:lnTo>
                    <a:pt x="0" y="456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617662" y="2912907"/>
              <a:ext cx="1693863" cy="1258888"/>
            </a:xfrm>
            <a:custGeom>
              <a:avLst/>
              <a:gdLst>
                <a:gd name="T0" fmla="*/ 0 w 1067"/>
                <a:gd name="T1" fmla="*/ 0 h 793"/>
                <a:gd name="T2" fmla="*/ 285 w 1067"/>
                <a:gd name="T3" fmla="*/ 793 h 793"/>
                <a:gd name="T4" fmla="*/ 1067 w 1067"/>
                <a:gd name="T5" fmla="*/ 505 h 793"/>
                <a:gd name="T6" fmla="*/ 0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0"/>
                  </a:moveTo>
                  <a:lnTo>
                    <a:pt x="285" y="793"/>
                  </a:lnTo>
                  <a:lnTo>
                    <a:pt x="1067" y="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-38101" y="2225520"/>
              <a:ext cx="414338" cy="1296988"/>
            </a:xfrm>
            <a:custGeom>
              <a:avLst/>
              <a:gdLst>
                <a:gd name="T0" fmla="*/ 0 w 261"/>
                <a:gd name="T1" fmla="*/ 817 h 817"/>
                <a:gd name="T2" fmla="*/ 261 w 261"/>
                <a:gd name="T3" fmla="*/ 721 h 817"/>
                <a:gd name="T4" fmla="*/ 0 w 261"/>
                <a:gd name="T5" fmla="*/ 0 h 817"/>
                <a:gd name="T6" fmla="*/ 0 w 261"/>
                <a:gd name="T7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817">
                  <a:moveTo>
                    <a:pt x="0" y="817"/>
                  </a:moveTo>
                  <a:lnTo>
                    <a:pt x="261" y="721"/>
                  </a:lnTo>
                  <a:lnTo>
                    <a:pt x="0" y="0"/>
                  </a:lnTo>
                  <a:lnTo>
                    <a:pt x="0" y="81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714374" y="14132"/>
              <a:ext cx="1693863" cy="1220788"/>
            </a:xfrm>
            <a:custGeom>
              <a:avLst/>
              <a:gdLst>
                <a:gd name="T0" fmla="*/ 711 w 1067"/>
                <a:gd name="T1" fmla="*/ 0 h 769"/>
                <a:gd name="T2" fmla="*/ 0 w 1067"/>
                <a:gd name="T3" fmla="*/ 264 h 769"/>
                <a:gd name="T4" fmla="*/ 0 w 1067"/>
                <a:gd name="T5" fmla="*/ 264 h 769"/>
                <a:gd name="T6" fmla="*/ 0 w 1067"/>
                <a:gd name="T7" fmla="*/ 264 h 769"/>
                <a:gd name="T8" fmla="*/ 1067 w 1067"/>
                <a:gd name="T9" fmla="*/ 769 h 769"/>
                <a:gd name="T10" fmla="*/ 783 w 1067"/>
                <a:gd name="T11" fmla="*/ 0 h 769"/>
                <a:gd name="T12" fmla="*/ 711 w 1067"/>
                <a:gd name="T1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7" h="769">
                  <a:moveTo>
                    <a:pt x="711" y="0"/>
                  </a:moveTo>
                  <a:lnTo>
                    <a:pt x="0" y="264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1067" y="769"/>
                  </a:lnTo>
                  <a:lnTo>
                    <a:pt x="783" y="0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-38101" y="433232"/>
              <a:ext cx="1204913" cy="1677988"/>
            </a:xfrm>
            <a:custGeom>
              <a:avLst/>
              <a:gdLst>
                <a:gd name="T0" fmla="*/ 0 w 759"/>
                <a:gd name="T1" fmla="*/ 1009 h 1057"/>
                <a:gd name="T2" fmla="*/ 0 w 759"/>
                <a:gd name="T3" fmla="*/ 1057 h 1057"/>
                <a:gd name="T4" fmla="*/ 759 w 759"/>
                <a:gd name="T5" fmla="*/ 769 h 1057"/>
                <a:gd name="T6" fmla="*/ 474 w 759"/>
                <a:gd name="T7" fmla="*/ 0 h 1057"/>
                <a:gd name="T8" fmla="*/ 0 w 759"/>
                <a:gd name="T9" fmla="*/ 1009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9" h="1057">
                  <a:moveTo>
                    <a:pt x="0" y="1009"/>
                  </a:moveTo>
                  <a:lnTo>
                    <a:pt x="0" y="1057"/>
                  </a:lnTo>
                  <a:lnTo>
                    <a:pt x="759" y="769"/>
                  </a:lnTo>
                  <a:lnTo>
                    <a:pt x="474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617662" y="2455707"/>
              <a:ext cx="1693863" cy="1258888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166812" y="1234920"/>
              <a:ext cx="1241425" cy="1677988"/>
            </a:xfrm>
            <a:custGeom>
              <a:avLst/>
              <a:gdLst>
                <a:gd name="T0" fmla="*/ 0 w 782"/>
                <a:gd name="T1" fmla="*/ 264 h 1057"/>
                <a:gd name="T2" fmla="*/ 284 w 782"/>
                <a:gd name="T3" fmla="*/ 1057 h 1057"/>
                <a:gd name="T4" fmla="*/ 782 w 782"/>
                <a:gd name="T5" fmla="*/ 0 h 1057"/>
                <a:gd name="T6" fmla="*/ 0 w 782"/>
                <a:gd name="T7" fmla="*/ 264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0" y="264"/>
                  </a:moveTo>
                  <a:lnTo>
                    <a:pt x="284" y="1057"/>
                  </a:lnTo>
                  <a:lnTo>
                    <a:pt x="782" y="0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102099" y="1539720"/>
              <a:ext cx="1203325" cy="171608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2859087" y="776132"/>
              <a:ext cx="1243013" cy="1679575"/>
            </a:xfrm>
            <a:custGeom>
              <a:avLst/>
              <a:gdLst>
                <a:gd name="T0" fmla="*/ 498 w 783"/>
                <a:gd name="T1" fmla="*/ 0 h 1058"/>
                <a:gd name="T2" fmla="*/ 0 w 783"/>
                <a:gd name="T3" fmla="*/ 1058 h 1058"/>
                <a:gd name="T4" fmla="*/ 783 w 783"/>
                <a:gd name="T5" fmla="*/ 769 h 1058"/>
                <a:gd name="T6" fmla="*/ 498 w 783"/>
                <a:gd name="T7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058">
                  <a:moveTo>
                    <a:pt x="498" y="0"/>
                  </a:moveTo>
                  <a:lnTo>
                    <a:pt x="0" y="1058"/>
                  </a:lnTo>
                  <a:lnTo>
                    <a:pt x="783" y="76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957387" y="14132"/>
              <a:ext cx="1692275" cy="1220788"/>
            </a:xfrm>
            <a:custGeom>
              <a:avLst/>
              <a:gdLst>
                <a:gd name="T0" fmla="*/ 0 w 1066"/>
                <a:gd name="T1" fmla="*/ 0 h 769"/>
                <a:gd name="T2" fmla="*/ 284 w 1066"/>
                <a:gd name="T3" fmla="*/ 769 h 769"/>
                <a:gd name="T4" fmla="*/ 1066 w 1066"/>
                <a:gd name="T5" fmla="*/ 480 h 769"/>
                <a:gd name="T6" fmla="*/ 47 w 1066"/>
                <a:gd name="T7" fmla="*/ 0 h 769"/>
                <a:gd name="T8" fmla="*/ 0 w 1066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769">
                  <a:moveTo>
                    <a:pt x="0" y="0"/>
                  </a:moveTo>
                  <a:lnTo>
                    <a:pt x="284" y="769"/>
                  </a:lnTo>
                  <a:lnTo>
                    <a:pt x="1066" y="480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2859087" y="2455707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2031999" y="14132"/>
              <a:ext cx="1617663" cy="762000"/>
            </a:xfrm>
            <a:custGeom>
              <a:avLst/>
              <a:gdLst>
                <a:gd name="T0" fmla="*/ 0 w 1019"/>
                <a:gd name="T1" fmla="*/ 0 h 480"/>
                <a:gd name="T2" fmla="*/ 1019 w 1019"/>
                <a:gd name="T3" fmla="*/ 480 h 480"/>
                <a:gd name="T4" fmla="*/ 853 w 1019"/>
                <a:gd name="T5" fmla="*/ 0 h 480"/>
                <a:gd name="T6" fmla="*/ 0 w 1019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9" h="480">
                  <a:moveTo>
                    <a:pt x="0" y="0"/>
                  </a:moveTo>
                  <a:lnTo>
                    <a:pt x="1019" y="480"/>
                  </a:lnTo>
                  <a:lnTo>
                    <a:pt x="8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3649662" y="14132"/>
              <a:ext cx="1241425" cy="762000"/>
            </a:xfrm>
            <a:custGeom>
              <a:avLst/>
              <a:gdLst>
                <a:gd name="T0" fmla="*/ 214 w 782"/>
                <a:gd name="T1" fmla="*/ 0 h 480"/>
                <a:gd name="T2" fmla="*/ 0 w 782"/>
                <a:gd name="T3" fmla="*/ 480 h 480"/>
                <a:gd name="T4" fmla="*/ 782 w 782"/>
                <a:gd name="T5" fmla="*/ 192 h 480"/>
                <a:gd name="T6" fmla="*/ 711 w 782"/>
                <a:gd name="T7" fmla="*/ 0 h 480"/>
                <a:gd name="T8" fmla="*/ 214 w 782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480">
                  <a:moveTo>
                    <a:pt x="214" y="0"/>
                  </a:moveTo>
                  <a:lnTo>
                    <a:pt x="0" y="480"/>
                  </a:lnTo>
                  <a:lnTo>
                    <a:pt x="782" y="192"/>
                  </a:lnTo>
                  <a:lnTo>
                    <a:pt x="711" y="0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4891087" y="14132"/>
              <a:ext cx="1130300" cy="1525588"/>
            </a:xfrm>
            <a:custGeom>
              <a:avLst/>
              <a:gdLst>
                <a:gd name="T0" fmla="*/ 498 w 712"/>
                <a:gd name="T1" fmla="*/ 0 h 961"/>
                <a:gd name="T2" fmla="*/ 0 w 712"/>
                <a:gd name="T3" fmla="*/ 192 h 961"/>
                <a:gd name="T4" fmla="*/ 261 w 712"/>
                <a:gd name="T5" fmla="*/ 961 h 961"/>
                <a:gd name="T6" fmla="*/ 712 w 712"/>
                <a:gd name="T7" fmla="*/ 0 h 961"/>
                <a:gd name="T8" fmla="*/ 498 w 712"/>
                <a:gd name="T9" fmla="*/ 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961">
                  <a:moveTo>
                    <a:pt x="498" y="0"/>
                  </a:moveTo>
                  <a:lnTo>
                    <a:pt x="0" y="192"/>
                  </a:lnTo>
                  <a:lnTo>
                    <a:pt x="261" y="961"/>
                  </a:lnTo>
                  <a:lnTo>
                    <a:pt x="712" y="0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5305424" y="1082520"/>
              <a:ext cx="1693863" cy="1258888"/>
            </a:xfrm>
            <a:custGeom>
              <a:avLst/>
              <a:gdLst>
                <a:gd name="T0" fmla="*/ 0 w 1067"/>
                <a:gd name="T1" fmla="*/ 288 h 793"/>
                <a:gd name="T2" fmla="*/ 1067 w 1067"/>
                <a:gd name="T3" fmla="*/ 793 h 793"/>
                <a:gd name="T4" fmla="*/ 782 w 1067"/>
                <a:gd name="T5" fmla="*/ 0 h 793"/>
                <a:gd name="T6" fmla="*/ 0 w 1067"/>
                <a:gd name="T7" fmla="*/ 288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288"/>
                  </a:moveTo>
                  <a:lnTo>
                    <a:pt x="1067" y="793"/>
                  </a:lnTo>
                  <a:lnTo>
                    <a:pt x="782" y="0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6546849" y="1082520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9031287" y="204632"/>
              <a:ext cx="1693863" cy="1220788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546849" y="14132"/>
              <a:ext cx="1243013" cy="1068388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673">
                  <a:moveTo>
                    <a:pt x="640" y="0"/>
                  </a:moveTo>
                  <a:lnTo>
                    <a:pt x="332" y="0"/>
                  </a:lnTo>
                  <a:lnTo>
                    <a:pt x="0" y="673"/>
                  </a:lnTo>
                  <a:lnTo>
                    <a:pt x="783" y="384"/>
                  </a:lnTo>
                  <a:lnTo>
                    <a:pt x="640" y="0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7789862" y="204632"/>
              <a:ext cx="1241425" cy="1677988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10348912" y="14132"/>
              <a:ext cx="1617663" cy="954088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11777662" y="14132"/>
              <a:ext cx="414338" cy="495300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 rot="18373820">
              <a:off x="222116" y="-337997"/>
              <a:ext cx="414393" cy="879495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  <a:gd name="connsiteX0" fmla="*/ 0 w 8890"/>
                <a:gd name="connsiteY0" fmla="*/ 0 h 10696"/>
                <a:gd name="connsiteX1" fmla="*/ 3449 w 8890"/>
                <a:gd name="connsiteY1" fmla="*/ 10696 h 10696"/>
                <a:gd name="connsiteX2" fmla="*/ 3449 w 8890"/>
                <a:gd name="connsiteY2" fmla="*/ 10696 h 10696"/>
                <a:gd name="connsiteX3" fmla="*/ 8890 w 8890"/>
                <a:gd name="connsiteY3" fmla="*/ 696 h 10696"/>
                <a:gd name="connsiteX4" fmla="*/ 0 w 8890"/>
                <a:gd name="connsiteY4" fmla="*/ 0 h 10696"/>
                <a:gd name="connsiteX0-1" fmla="*/ 0 w 7997"/>
                <a:gd name="connsiteY0-2" fmla="*/ 0 h 10000"/>
                <a:gd name="connsiteX1-3" fmla="*/ 3880 w 7997"/>
                <a:gd name="connsiteY1-4" fmla="*/ 10000 h 10000"/>
                <a:gd name="connsiteX2-5" fmla="*/ 3880 w 7997"/>
                <a:gd name="connsiteY2-6" fmla="*/ 10000 h 10000"/>
                <a:gd name="connsiteX3-7" fmla="*/ 7997 w 7997"/>
                <a:gd name="connsiteY3-8" fmla="*/ 2894 h 10000"/>
                <a:gd name="connsiteX4-9" fmla="*/ 0 w 7997"/>
                <a:gd name="connsiteY4-10" fmla="*/ 0 h 10000"/>
                <a:gd name="connsiteX0-11" fmla="*/ 0 w 18109"/>
                <a:gd name="connsiteY0-12" fmla="*/ 0 h 10000"/>
                <a:gd name="connsiteX1-13" fmla="*/ 4852 w 18109"/>
                <a:gd name="connsiteY1-14" fmla="*/ 10000 h 10000"/>
                <a:gd name="connsiteX2-15" fmla="*/ 4852 w 18109"/>
                <a:gd name="connsiteY2-16" fmla="*/ 10000 h 10000"/>
                <a:gd name="connsiteX3-17" fmla="*/ 18109 w 18109"/>
                <a:gd name="connsiteY3-18" fmla="*/ 5345 h 10000"/>
                <a:gd name="connsiteX4-19" fmla="*/ 0 w 18109"/>
                <a:gd name="connsiteY4-2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09" h="10000">
                  <a:moveTo>
                    <a:pt x="0" y="0"/>
                  </a:moveTo>
                  <a:lnTo>
                    <a:pt x="4852" y="10000"/>
                  </a:lnTo>
                  <a:lnTo>
                    <a:pt x="4852" y="10000"/>
                  </a:lnTo>
                  <a:lnTo>
                    <a:pt x="18109" y="5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FDB9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9029698" y="-37031"/>
              <a:ext cx="990985" cy="241663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4679564" y="1457278"/>
            <a:ext cx="1052195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b="0" dirty="0" smtClean="0">
                <a:solidFill>
                  <a:schemeClr val="accent6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4</a:t>
            </a:r>
            <a:endParaRPr lang="zh-CN" altLang="en-US" sz="12000" b="0" dirty="0">
              <a:solidFill>
                <a:schemeClr val="accent6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4230553" y="3747232"/>
            <a:ext cx="47548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200" b="0" dirty="0" smtClean="0">
                <a:solidFill>
                  <a:schemeClr val="accent6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说教学</a:t>
            </a:r>
            <a:r>
              <a:rPr lang="zh-CN" altLang="en-US" sz="7200" b="0" dirty="0">
                <a:solidFill>
                  <a:schemeClr val="accent6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反思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7325374" y="4777503"/>
            <a:ext cx="4883789" cy="2129365"/>
            <a:chOff x="7325374" y="4777503"/>
            <a:chExt cx="4883789" cy="2129365"/>
          </a:xfrm>
        </p:grpSpPr>
        <p:sp>
          <p:nvSpPr>
            <p:cNvPr id="67" name="Freeform 24"/>
            <p:cNvSpPr/>
            <p:nvPr/>
          </p:nvSpPr>
          <p:spPr bwMode="auto">
            <a:xfrm rot="10800000">
              <a:off x="11031618" y="4777503"/>
              <a:ext cx="1164443" cy="93387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  <a:gd name="connsiteX0" fmla="*/ 0 w 7329"/>
                <a:gd name="connsiteY0" fmla="*/ 8286 h 8286"/>
                <a:gd name="connsiteX1" fmla="*/ 7329 w 7329"/>
                <a:gd name="connsiteY1" fmla="*/ 4642 h 8286"/>
                <a:gd name="connsiteX2" fmla="*/ 4 w 7329"/>
                <a:gd name="connsiteY2" fmla="*/ 0 h 8286"/>
                <a:gd name="connsiteX3" fmla="*/ 0 w 7329"/>
                <a:gd name="connsiteY3" fmla="*/ 8286 h 8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9" h="8286">
                  <a:moveTo>
                    <a:pt x="0" y="8286"/>
                  </a:moveTo>
                  <a:lnTo>
                    <a:pt x="7329" y="4642"/>
                  </a:lnTo>
                  <a:lnTo>
                    <a:pt x="4" y="0"/>
                  </a:lnTo>
                  <a:cubicBezTo>
                    <a:pt x="3" y="2762"/>
                    <a:pt x="1" y="5524"/>
                    <a:pt x="0" y="8286"/>
                  </a:cubicBez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8" name="Freeform 25"/>
            <p:cNvSpPr/>
            <p:nvPr/>
          </p:nvSpPr>
          <p:spPr bwMode="auto">
            <a:xfrm rot="10800000">
              <a:off x="8701256" y="5597567"/>
              <a:ext cx="1588816" cy="1092945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9" name="Freeform 26"/>
            <p:cNvSpPr/>
            <p:nvPr/>
          </p:nvSpPr>
          <p:spPr bwMode="auto">
            <a:xfrm rot="10800000">
              <a:off x="11454509" y="6084860"/>
              <a:ext cx="754654" cy="776204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4529 w 6355"/>
                <a:gd name="connsiteY0" fmla="*/ 0 h 8115"/>
                <a:gd name="connsiteX1" fmla="*/ 595 w 6355"/>
                <a:gd name="connsiteY1" fmla="*/ 0 h 8115"/>
                <a:gd name="connsiteX2" fmla="*/ 0 w 6355"/>
                <a:gd name="connsiteY2" fmla="*/ 8115 h 8115"/>
                <a:gd name="connsiteX3" fmla="*/ 6355 w 6355"/>
                <a:gd name="connsiteY3" fmla="*/ 5706 h 8115"/>
                <a:gd name="connsiteX4" fmla="*/ 4529 w 6355"/>
                <a:gd name="connsiteY4" fmla="*/ 0 h 8115"/>
                <a:gd name="connsiteX0-1" fmla="*/ 7312 w 10185"/>
                <a:gd name="connsiteY0-2" fmla="*/ 0 h 10000"/>
                <a:gd name="connsiteX1-3" fmla="*/ 78 w 10185"/>
                <a:gd name="connsiteY1-4" fmla="*/ 0 h 10000"/>
                <a:gd name="connsiteX2-5" fmla="*/ 185 w 10185"/>
                <a:gd name="connsiteY2-6" fmla="*/ 10000 h 10000"/>
                <a:gd name="connsiteX3-7" fmla="*/ 10185 w 10185"/>
                <a:gd name="connsiteY3-8" fmla="*/ 7031 h 10000"/>
                <a:gd name="connsiteX4-9" fmla="*/ 7312 w 10185"/>
                <a:gd name="connsiteY4-1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85" h="10000">
                  <a:moveTo>
                    <a:pt x="7312" y="0"/>
                  </a:moveTo>
                  <a:lnTo>
                    <a:pt x="78" y="0"/>
                  </a:lnTo>
                  <a:cubicBezTo>
                    <a:pt x="-233" y="3333"/>
                    <a:pt x="497" y="6667"/>
                    <a:pt x="185" y="10000"/>
                  </a:cubicBezTo>
                  <a:lnTo>
                    <a:pt x="10185" y="7031"/>
                  </a:lnTo>
                  <a:lnTo>
                    <a:pt x="7312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0" name="Freeform 27"/>
            <p:cNvSpPr/>
            <p:nvPr/>
          </p:nvSpPr>
          <p:spPr bwMode="auto">
            <a:xfrm rot="10800000">
              <a:off x="10290072" y="5188245"/>
              <a:ext cx="1164437" cy="1502267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1" name="Freeform 29"/>
            <p:cNvSpPr/>
            <p:nvPr/>
          </p:nvSpPr>
          <p:spPr bwMode="auto">
            <a:xfrm rot="10800000">
              <a:off x="7536819" y="6006888"/>
              <a:ext cx="1517342" cy="854174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2" name="Freeform 30"/>
            <p:cNvSpPr/>
            <p:nvPr/>
          </p:nvSpPr>
          <p:spPr bwMode="auto">
            <a:xfrm rot="10800000">
              <a:off x="7325374" y="6417631"/>
              <a:ext cx="388642" cy="443431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3" name="Freeform 26"/>
            <p:cNvSpPr/>
            <p:nvPr/>
          </p:nvSpPr>
          <p:spPr bwMode="auto">
            <a:xfrm rot="10800000">
              <a:off x="9362034" y="6690512"/>
              <a:ext cx="929528" cy="216356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rot="2484086">
            <a:off x="3923329" y="3309854"/>
            <a:ext cx="406107" cy="1155987"/>
            <a:chOff x="4454660" y="3810474"/>
            <a:chExt cx="406107" cy="1155987"/>
          </a:xfrm>
        </p:grpSpPr>
        <p:sp>
          <p:nvSpPr>
            <p:cNvPr id="78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9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0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rot="13396910" flipV="1">
            <a:off x="8803481" y="4296670"/>
            <a:ext cx="406107" cy="1155987"/>
            <a:chOff x="11762339" y="3746221"/>
            <a:chExt cx="406107" cy="1155987"/>
          </a:xfrm>
        </p:grpSpPr>
        <p:sp>
          <p:nvSpPr>
            <p:cNvPr id="82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3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4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029335" y="191135"/>
            <a:ext cx="270891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inpin heiti" charset="-122"/>
                <a:ea typeface="inpin heiti" charset="-122"/>
              </a:rPr>
              <a:t>B1技术支持的测试与练习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93795" y="255214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612442" y="2024380"/>
            <a:ext cx="4940300" cy="4269781"/>
            <a:chOff x="1063195" y="1864819"/>
            <a:chExt cx="1938940" cy="2045266"/>
          </a:xfrm>
          <a:solidFill>
            <a:schemeClr val="accent5"/>
          </a:solidFill>
        </p:grpSpPr>
        <p:grpSp>
          <p:nvGrpSpPr>
            <p:cNvPr id="28" name="Group 24"/>
            <p:cNvGrpSpPr/>
            <p:nvPr/>
          </p:nvGrpSpPr>
          <p:grpSpPr>
            <a:xfrm>
              <a:off x="1063195" y="1864819"/>
              <a:ext cx="1938940" cy="1986970"/>
              <a:chOff x="1063195" y="1864819"/>
              <a:chExt cx="1938940" cy="1986970"/>
            </a:xfrm>
            <a:grpFill/>
          </p:grpSpPr>
          <p:sp>
            <p:nvSpPr>
              <p:cNvPr id="29" name="Rectangle 8"/>
              <p:cNvSpPr/>
              <p:nvPr/>
            </p:nvSpPr>
            <p:spPr>
              <a:xfrm>
                <a:off x="1063195" y="1864819"/>
                <a:ext cx="1938940" cy="198697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inpin heiti" charset="-122"/>
                </a:endParaRPr>
              </a:p>
            </p:txBody>
          </p:sp>
          <p:sp>
            <p:nvSpPr>
              <p:cNvPr id="36" name="Rectangle 16"/>
              <p:cNvSpPr/>
              <p:nvPr/>
            </p:nvSpPr>
            <p:spPr>
              <a:xfrm>
                <a:off x="1063444" y="1871559"/>
                <a:ext cx="1821714" cy="1301778"/>
              </a:xfrm>
              <a:prstGeom prst="rect">
                <a:avLst/>
              </a:prstGeom>
              <a:grpFill/>
            </p:spPr>
            <p:txBody>
              <a:bodyPr wrap="square">
                <a:noAutofit/>
              </a:bodyPr>
              <a:lstStyle/>
              <a:p>
                <a:endParaRPr lang="en-US" altLang="zh-CN" b="1" dirty="0" smtClean="0">
                  <a:solidFill>
                    <a:schemeClr val="bg1"/>
                  </a:solidFill>
                  <a:sym typeface="+mn-ea"/>
                </a:endParaRPr>
              </a:p>
              <a:p>
                <a:r>
                  <a:rPr lang="en-US" altLang="zh-CN" b="1" dirty="0" smtClean="0">
                    <a:solidFill>
                      <a:schemeClr val="bg1"/>
                    </a:solidFill>
                    <a:sym typeface="+mn-ea"/>
                  </a:rPr>
                  <a:t>1.</a:t>
                </a:r>
                <a:r>
                  <a:rPr lang="zh-CN" altLang="en-US" b="1" dirty="0" smtClean="0">
                    <a:solidFill>
                      <a:schemeClr val="bg1"/>
                    </a:solidFill>
                    <a:sym typeface="+mn-ea"/>
                  </a:rPr>
                  <a:t>课</a:t>
                </a:r>
                <a:r>
                  <a:rPr lang="zh-CN" altLang="zh-CN" b="1" dirty="0" smtClean="0">
                    <a:solidFill>
                      <a:schemeClr val="bg1"/>
                    </a:solidFill>
                    <a:sym typeface="+mn-ea"/>
                  </a:rPr>
                  <a:t>前</a:t>
                </a:r>
                <a:r>
                  <a:rPr lang="zh-CN" altLang="zh-CN" b="1" dirty="0">
                    <a:solidFill>
                      <a:schemeClr val="bg1"/>
                    </a:solidFill>
                    <a:sym typeface="+mn-ea"/>
                  </a:rPr>
                  <a:t>测准确评估学生能力。</a:t>
                </a:r>
                <a:r>
                  <a:rPr lang="zh-CN" altLang="zh-CN" dirty="0" smtClean="0">
                    <a:sym typeface="+mn-ea"/>
                  </a:rPr>
                  <a:t>在</a:t>
                </a:r>
                <a:r>
                  <a:rPr lang="zh-CN" altLang="en-US" dirty="0" smtClean="0">
                    <a:sym typeface="+mn-ea"/>
                  </a:rPr>
                  <a:t>课</a:t>
                </a:r>
                <a:r>
                  <a:rPr lang="zh-CN" altLang="zh-CN" dirty="0" smtClean="0">
                    <a:sym typeface="+mn-ea"/>
                  </a:rPr>
                  <a:t>前测</a:t>
                </a:r>
                <a:r>
                  <a:rPr lang="zh-CN" altLang="en-US" dirty="0" smtClean="0">
                    <a:sym typeface="+mn-ea"/>
                  </a:rPr>
                  <a:t>试</a:t>
                </a:r>
                <a:r>
                  <a:rPr lang="zh-CN" altLang="zh-CN" dirty="0" smtClean="0">
                    <a:sym typeface="+mn-ea"/>
                  </a:rPr>
                  <a:t>过</a:t>
                </a:r>
                <a:r>
                  <a:rPr lang="zh-CN" altLang="zh-CN" dirty="0">
                    <a:sym typeface="+mn-ea"/>
                  </a:rPr>
                  <a:t>程中要准确评估学生的能力，分析学生现有能力以便更好的掌握本节课学习内</a:t>
                </a:r>
                <a:r>
                  <a:rPr lang="zh-CN" altLang="zh-CN" dirty="0" smtClean="0">
                    <a:sym typeface="+mn-ea"/>
                  </a:rPr>
                  <a:t>容</a:t>
                </a:r>
                <a:r>
                  <a:rPr lang="zh-CN" altLang="en-US" dirty="0" smtClean="0">
                    <a:sym typeface="+mn-ea"/>
                  </a:rPr>
                  <a:t>。</a:t>
                </a:r>
                <a:endParaRPr lang="en-US" altLang="zh-CN" dirty="0" smtClean="0">
                  <a:sym typeface="+mn-ea"/>
                </a:endParaRPr>
              </a:p>
              <a:p>
                <a:endParaRPr lang="en-US" altLang="zh-CN" b="1" dirty="0">
                  <a:solidFill>
                    <a:schemeClr val="bg1"/>
                  </a:solidFill>
                  <a:sym typeface="+mn-ea"/>
                </a:endParaRPr>
              </a:p>
              <a:p>
                <a:endParaRPr lang="en-US" altLang="zh-CN" b="1" dirty="0" smtClean="0">
                  <a:solidFill>
                    <a:schemeClr val="bg1"/>
                  </a:solidFill>
                  <a:sym typeface="+mn-ea"/>
                </a:endParaRPr>
              </a:p>
              <a:p>
                <a:r>
                  <a:rPr lang="en-US" altLang="zh-CN" b="1" dirty="0" smtClean="0">
                    <a:solidFill>
                      <a:schemeClr val="bg1"/>
                    </a:solidFill>
                    <a:sym typeface="+mn-ea"/>
                  </a:rPr>
                  <a:t>2</a:t>
                </a:r>
                <a:r>
                  <a:rPr lang="en-US" altLang="zh-CN" b="1" dirty="0">
                    <a:solidFill>
                      <a:schemeClr val="bg1"/>
                    </a:solidFill>
                    <a:sym typeface="+mn-ea"/>
                  </a:rPr>
                  <a:t>.</a:t>
                </a:r>
                <a:r>
                  <a:rPr lang="zh-CN" altLang="zh-CN" b="1" dirty="0">
                    <a:solidFill>
                      <a:schemeClr val="bg1"/>
                    </a:solidFill>
                    <a:sym typeface="+mn-ea"/>
                  </a:rPr>
                  <a:t>促进信息技术服务课堂教学。</a:t>
                </a:r>
                <a:r>
                  <a:rPr lang="zh-CN" altLang="zh-CN" dirty="0">
                    <a:sym typeface="+mn-ea"/>
                  </a:rPr>
                  <a:t>在不断学习、应用信息技术</a:t>
                </a:r>
                <a:r>
                  <a:rPr lang="en-US" altLang="zh-CN" dirty="0">
                    <a:sym typeface="+mn-ea"/>
                  </a:rPr>
                  <a:t>2.0</a:t>
                </a:r>
                <a:r>
                  <a:rPr lang="zh-CN" altLang="zh-CN" dirty="0">
                    <a:sym typeface="+mn-ea"/>
                  </a:rPr>
                  <a:t>的背景下，教师要运用信息技术激发学生学习兴趣、提高课堂效率、减轻教师负担，要将其合理运用，本节课中为了让学生充分参与到课堂练习</a:t>
                </a:r>
                <a:r>
                  <a:rPr lang="zh-CN" altLang="zh-CN" dirty="0" smtClean="0">
                    <a:sym typeface="+mn-ea"/>
                  </a:rPr>
                  <a:t>中</a:t>
                </a:r>
                <a:r>
                  <a:rPr lang="zh-CN" altLang="en-US" dirty="0" smtClean="0">
                    <a:sym typeface="+mn-ea"/>
                  </a:rPr>
                  <a:t>，</a:t>
                </a:r>
                <a:r>
                  <a:rPr lang="zh-CN" altLang="zh-CN" dirty="0" smtClean="0">
                    <a:sym typeface="+mn-ea"/>
                  </a:rPr>
                  <a:t>学</a:t>
                </a:r>
                <a:r>
                  <a:rPr lang="zh-CN" altLang="zh-CN" dirty="0">
                    <a:sym typeface="+mn-ea"/>
                  </a:rPr>
                  <a:t>生积极参与、兴趣高涨。</a:t>
                </a:r>
                <a:endParaRPr lang="zh-CN" altLang="zh-CN" dirty="0"/>
              </a:p>
              <a:p>
                <a:pPr algn="l"/>
                <a:endParaRPr lang="zh-CN" altLang="zh-CN" dirty="0"/>
              </a:p>
              <a:p>
                <a:pPr algn="l"/>
                <a:endParaRPr lang="zh-CN" altLang="zh-CN" dirty="0"/>
              </a:p>
              <a:p>
                <a:pPr algn="l"/>
                <a:endParaRPr lang="zh-CN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ea"/>
                </a:endParaRPr>
              </a:p>
            </p:txBody>
          </p:sp>
        </p:grpSp>
        <p:cxnSp>
          <p:nvCxnSpPr>
            <p:cNvPr id="38" name="Straight Arrow Connector 14"/>
            <p:cNvCxnSpPr/>
            <p:nvPr/>
          </p:nvCxnSpPr>
          <p:spPr>
            <a:xfrm>
              <a:off x="1512699" y="3908630"/>
              <a:ext cx="829920" cy="1455"/>
            </a:xfrm>
            <a:prstGeom prst="straightConnector1">
              <a:avLst/>
            </a:prstGeom>
            <a:grpFill/>
            <a:ln w="19050">
              <a:solidFill>
                <a:schemeClr val="accent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17"/>
          <p:cNvSpPr/>
          <p:nvPr/>
        </p:nvSpPr>
        <p:spPr>
          <a:xfrm>
            <a:off x="5969000" y="2024380"/>
            <a:ext cx="6223000" cy="390779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buNone/>
            </a:pPr>
            <a:endParaRPr lang="en-US" altLang="zh-CN" sz="1800" b="1" dirty="0">
              <a:solidFill>
                <a:schemeClr val="bg1"/>
              </a:solidFill>
              <a:sym typeface="+mn-ea"/>
            </a:endParaRPr>
          </a:p>
          <a:p>
            <a:pPr algn="l">
              <a:buClrTx/>
              <a:buSzTx/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sym typeface="+mn-ea"/>
              </a:rPr>
              <a:t>3. 根据学科特点,</a:t>
            </a:r>
            <a:r>
              <a:rPr lang="en-US" altLang="zh-CN" sz="1800" b="1" dirty="0">
                <a:solidFill>
                  <a:schemeClr val="tx1"/>
                </a:solidFill>
                <a:sym typeface="+mn-ea"/>
              </a:rPr>
              <a:t>代入式、情境式的教学更能够将学生融入到那个朝代，知识掌握更加牢固，学生学习主动性的加强让课程的进行更加流畅。将知识性、趣味性、探究性融为一体，促进学生主动交流、研讨。通过两个游戏让学生走近历史舞台。</a:t>
            </a:r>
            <a:endParaRPr lang="en-US" altLang="zh-CN" sz="1800" b="1" dirty="0">
              <a:solidFill>
                <a:schemeClr val="tx1"/>
              </a:solidFill>
            </a:endParaRPr>
          </a:p>
          <a:p>
            <a:pPr algn="l">
              <a:buClrTx/>
              <a:buSz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4.适当对教学内容进行拓展。</a:t>
            </a:r>
            <a:endParaRPr lang="en-US" altLang="zh-CN" sz="2000" b="1" dirty="0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发布电子书链接--《明朝那些事儿》，设置课后阅读作业，知识的积累需要过程，增加见闻，增加趣味，学习事半功倍。</a:t>
            </a:r>
            <a:endParaRPr lang="en-US" altLang="zh-CN" sz="2000" b="1" dirty="0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buClrTx/>
              <a:buSzTx/>
              <a:buNone/>
            </a:pPr>
            <a:endParaRPr lang="en-US" altLang="zh-CN" sz="20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buClrTx/>
              <a:buSzTx/>
              <a:buNone/>
            </a:pPr>
            <a:endParaRPr lang="en-US" altLang="zh-CN" sz="2000" b="1" dirty="0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buClrTx/>
              <a:buSzTx/>
              <a:buNone/>
            </a:pPr>
            <a:endParaRPr lang="en-US" altLang="zh-CN" sz="2000" b="1" dirty="0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629" y="-82089"/>
            <a:ext cx="11471638" cy="4511524"/>
            <a:chOff x="-38101" y="-105446"/>
            <a:chExt cx="12230101" cy="5039241"/>
          </a:xfrm>
        </p:grpSpPr>
        <p:sp>
          <p:nvSpPr>
            <p:cNvPr id="11" name="Freeform 6"/>
            <p:cNvSpPr/>
            <p:nvPr/>
          </p:nvSpPr>
          <p:spPr bwMode="auto">
            <a:xfrm>
              <a:off x="376237" y="2912907"/>
              <a:ext cx="1241425" cy="1716088"/>
            </a:xfrm>
            <a:custGeom>
              <a:avLst/>
              <a:gdLst>
                <a:gd name="T0" fmla="*/ 284 w 782"/>
                <a:gd name="T1" fmla="*/ 1081 h 1081"/>
                <a:gd name="T2" fmla="*/ 782 w 782"/>
                <a:gd name="T3" fmla="*/ 0 h 1081"/>
                <a:gd name="T4" fmla="*/ 0 w 782"/>
                <a:gd name="T5" fmla="*/ 288 h 1081"/>
                <a:gd name="T6" fmla="*/ 284 w 782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81">
                  <a:moveTo>
                    <a:pt x="284" y="1081"/>
                  </a:moveTo>
                  <a:lnTo>
                    <a:pt x="782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-38101" y="4209895"/>
              <a:ext cx="865188" cy="723900"/>
            </a:xfrm>
            <a:custGeom>
              <a:avLst/>
              <a:gdLst>
                <a:gd name="T0" fmla="*/ 0 w 545"/>
                <a:gd name="T1" fmla="*/ 0 h 456"/>
                <a:gd name="T2" fmla="*/ 0 w 545"/>
                <a:gd name="T3" fmla="*/ 456 h 456"/>
                <a:gd name="T4" fmla="*/ 545 w 545"/>
                <a:gd name="T5" fmla="*/ 264 h 456"/>
                <a:gd name="T6" fmla="*/ 545 w 545"/>
                <a:gd name="T7" fmla="*/ 264 h 456"/>
                <a:gd name="T8" fmla="*/ 545 w 545"/>
                <a:gd name="T9" fmla="*/ 264 h 456"/>
                <a:gd name="T10" fmla="*/ 0 w 545"/>
                <a:gd name="T1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5" h="456">
                  <a:moveTo>
                    <a:pt x="0" y="0"/>
                  </a:moveTo>
                  <a:lnTo>
                    <a:pt x="0" y="456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617662" y="2912907"/>
              <a:ext cx="1693863" cy="1258888"/>
            </a:xfrm>
            <a:custGeom>
              <a:avLst/>
              <a:gdLst>
                <a:gd name="T0" fmla="*/ 0 w 1067"/>
                <a:gd name="T1" fmla="*/ 0 h 793"/>
                <a:gd name="T2" fmla="*/ 285 w 1067"/>
                <a:gd name="T3" fmla="*/ 793 h 793"/>
                <a:gd name="T4" fmla="*/ 1067 w 1067"/>
                <a:gd name="T5" fmla="*/ 505 h 793"/>
                <a:gd name="T6" fmla="*/ 0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0"/>
                  </a:moveTo>
                  <a:lnTo>
                    <a:pt x="285" y="793"/>
                  </a:lnTo>
                  <a:lnTo>
                    <a:pt x="1067" y="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-38101" y="2225520"/>
              <a:ext cx="414338" cy="1296988"/>
            </a:xfrm>
            <a:custGeom>
              <a:avLst/>
              <a:gdLst>
                <a:gd name="T0" fmla="*/ 0 w 261"/>
                <a:gd name="T1" fmla="*/ 817 h 817"/>
                <a:gd name="T2" fmla="*/ 261 w 261"/>
                <a:gd name="T3" fmla="*/ 721 h 817"/>
                <a:gd name="T4" fmla="*/ 0 w 261"/>
                <a:gd name="T5" fmla="*/ 0 h 817"/>
                <a:gd name="T6" fmla="*/ 0 w 261"/>
                <a:gd name="T7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817">
                  <a:moveTo>
                    <a:pt x="0" y="817"/>
                  </a:moveTo>
                  <a:lnTo>
                    <a:pt x="261" y="721"/>
                  </a:lnTo>
                  <a:lnTo>
                    <a:pt x="0" y="0"/>
                  </a:lnTo>
                  <a:lnTo>
                    <a:pt x="0" y="81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714374" y="14132"/>
              <a:ext cx="1693863" cy="1220788"/>
            </a:xfrm>
            <a:custGeom>
              <a:avLst/>
              <a:gdLst>
                <a:gd name="T0" fmla="*/ 711 w 1067"/>
                <a:gd name="T1" fmla="*/ 0 h 769"/>
                <a:gd name="T2" fmla="*/ 0 w 1067"/>
                <a:gd name="T3" fmla="*/ 264 h 769"/>
                <a:gd name="T4" fmla="*/ 0 w 1067"/>
                <a:gd name="T5" fmla="*/ 264 h 769"/>
                <a:gd name="T6" fmla="*/ 0 w 1067"/>
                <a:gd name="T7" fmla="*/ 264 h 769"/>
                <a:gd name="T8" fmla="*/ 1067 w 1067"/>
                <a:gd name="T9" fmla="*/ 769 h 769"/>
                <a:gd name="T10" fmla="*/ 783 w 1067"/>
                <a:gd name="T11" fmla="*/ 0 h 769"/>
                <a:gd name="T12" fmla="*/ 711 w 1067"/>
                <a:gd name="T1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7" h="769">
                  <a:moveTo>
                    <a:pt x="711" y="0"/>
                  </a:moveTo>
                  <a:lnTo>
                    <a:pt x="0" y="264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1067" y="769"/>
                  </a:lnTo>
                  <a:lnTo>
                    <a:pt x="783" y="0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-38101" y="433232"/>
              <a:ext cx="1204913" cy="1677988"/>
            </a:xfrm>
            <a:custGeom>
              <a:avLst/>
              <a:gdLst>
                <a:gd name="T0" fmla="*/ 0 w 759"/>
                <a:gd name="T1" fmla="*/ 1009 h 1057"/>
                <a:gd name="T2" fmla="*/ 0 w 759"/>
                <a:gd name="T3" fmla="*/ 1057 h 1057"/>
                <a:gd name="T4" fmla="*/ 759 w 759"/>
                <a:gd name="T5" fmla="*/ 769 h 1057"/>
                <a:gd name="T6" fmla="*/ 474 w 759"/>
                <a:gd name="T7" fmla="*/ 0 h 1057"/>
                <a:gd name="T8" fmla="*/ 0 w 759"/>
                <a:gd name="T9" fmla="*/ 1009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9" h="1057">
                  <a:moveTo>
                    <a:pt x="0" y="1009"/>
                  </a:moveTo>
                  <a:lnTo>
                    <a:pt x="0" y="1057"/>
                  </a:lnTo>
                  <a:lnTo>
                    <a:pt x="759" y="769"/>
                  </a:lnTo>
                  <a:lnTo>
                    <a:pt x="474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617662" y="2455707"/>
              <a:ext cx="1693863" cy="1258888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166812" y="1234920"/>
              <a:ext cx="1241425" cy="1677988"/>
            </a:xfrm>
            <a:custGeom>
              <a:avLst/>
              <a:gdLst>
                <a:gd name="T0" fmla="*/ 0 w 782"/>
                <a:gd name="T1" fmla="*/ 264 h 1057"/>
                <a:gd name="T2" fmla="*/ 284 w 782"/>
                <a:gd name="T3" fmla="*/ 1057 h 1057"/>
                <a:gd name="T4" fmla="*/ 782 w 782"/>
                <a:gd name="T5" fmla="*/ 0 h 1057"/>
                <a:gd name="T6" fmla="*/ 0 w 782"/>
                <a:gd name="T7" fmla="*/ 264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0" y="264"/>
                  </a:moveTo>
                  <a:lnTo>
                    <a:pt x="284" y="1057"/>
                  </a:lnTo>
                  <a:lnTo>
                    <a:pt x="782" y="0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102099" y="1539720"/>
              <a:ext cx="1203325" cy="171608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2859087" y="776132"/>
              <a:ext cx="1243013" cy="1679575"/>
            </a:xfrm>
            <a:custGeom>
              <a:avLst/>
              <a:gdLst>
                <a:gd name="T0" fmla="*/ 498 w 783"/>
                <a:gd name="T1" fmla="*/ 0 h 1058"/>
                <a:gd name="T2" fmla="*/ 0 w 783"/>
                <a:gd name="T3" fmla="*/ 1058 h 1058"/>
                <a:gd name="T4" fmla="*/ 783 w 783"/>
                <a:gd name="T5" fmla="*/ 769 h 1058"/>
                <a:gd name="T6" fmla="*/ 498 w 783"/>
                <a:gd name="T7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058">
                  <a:moveTo>
                    <a:pt x="498" y="0"/>
                  </a:moveTo>
                  <a:lnTo>
                    <a:pt x="0" y="1058"/>
                  </a:lnTo>
                  <a:lnTo>
                    <a:pt x="783" y="76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957387" y="14132"/>
              <a:ext cx="1692275" cy="1220788"/>
            </a:xfrm>
            <a:custGeom>
              <a:avLst/>
              <a:gdLst>
                <a:gd name="T0" fmla="*/ 0 w 1066"/>
                <a:gd name="T1" fmla="*/ 0 h 769"/>
                <a:gd name="T2" fmla="*/ 284 w 1066"/>
                <a:gd name="T3" fmla="*/ 769 h 769"/>
                <a:gd name="T4" fmla="*/ 1066 w 1066"/>
                <a:gd name="T5" fmla="*/ 480 h 769"/>
                <a:gd name="T6" fmla="*/ 47 w 1066"/>
                <a:gd name="T7" fmla="*/ 0 h 769"/>
                <a:gd name="T8" fmla="*/ 0 w 1066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769">
                  <a:moveTo>
                    <a:pt x="0" y="0"/>
                  </a:moveTo>
                  <a:lnTo>
                    <a:pt x="284" y="769"/>
                  </a:lnTo>
                  <a:lnTo>
                    <a:pt x="1066" y="480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2859087" y="2455707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2031999" y="14132"/>
              <a:ext cx="1617663" cy="762000"/>
            </a:xfrm>
            <a:custGeom>
              <a:avLst/>
              <a:gdLst>
                <a:gd name="T0" fmla="*/ 0 w 1019"/>
                <a:gd name="T1" fmla="*/ 0 h 480"/>
                <a:gd name="T2" fmla="*/ 1019 w 1019"/>
                <a:gd name="T3" fmla="*/ 480 h 480"/>
                <a:gd name="T4" fmla="*/ 853 w 1019"/>
                <a:gd name="T5" fmla="*/ 0 h 480"/>
                <a:gd name="T6" fmla="*/ 0 w 1019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9" h="480">
                  <a:moveTo>
                    <a:pt x="0" y="0"/>
                  </a:moveTo>
                  <a:lnTo>
                    <a:pt x="1019" y="480"/>
                  </a:lnTo>
                  <a:lnTo>
                    <a:pt x="8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3649662" y="14132"/>
              <a:ext cx="1241425" cy="762000"/>
            </a:xfrm>
            <a:custGeom>
              <a:avLst/>
              <a:gdLst>
                <a:gd name="T0" fmla="*/ 214 w 782"/>
                <a:gd name="T1" fmla="*/ 0 h 480"/>
                <a:gd name="T2" fmla="*/ 0 w 782"/>
                <a:gd name="T3" fmla="*/ 480 h 480"/>
                <a:gd name="T4" fmla="*/ 782 w 782"/>
                <a:gd name="T5" fmla="*/ 192 h 480"/>
                <a:gd name="T6" fmla="*/ 711 w 782"/>
                <a:gd name="T7" fmla="*/ 0 h 480"/>
                <a:gd name="T8" fmla="*/ 214 w 782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480">
                  <a:moveTo>
                    <a:pt x="214" y="0"/>
                  </a:moveTo>
                  <a:lnTo>
                    <a:pt x="0" y="480"/>
                  </a:lnTo>
                  <a:lnTo>
                    <a:pt x="782" y="192"/>
                  </a:lnTo>
                  <a:lnTo>
                    <a:pt x="711" y="0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4891087" y="14132"/>
              <a:ext cx="1130300" cy="1525588"/>
            </a:xfrm>
            <a:custGeom>
              <a:avLst/>
              <a:gdLst>
                <a:gd name="T0" fmla="*/ 498 w 712"/>
                <a:gd name="T1" fmla="*/ 0 h 961"/>
                <a:gd name="T2" fmla="*/ 0 w 712"/>
                <a:gd name="T3" fmla="*/ 192 h 961"/>
                <a:gd name="T4" fmla="*/ 261 w 712"/>
                <a:gd name="T5" fmla="*/ 961 h 961"/>
                <a:gd name="T6" fmla="*/ 712 w 712"/>
                <a:gd name="T7" fmla="*/ 0 h 961"/>
                <a:gd name="T8" fmla="*/ 498 w 712"/>
                <a:gd name="T9" fmla="*/ 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961">
                  <a:moveTo>
                    <a:pt x="498" y="0"/>
                  </a:moveTo>
                  <a:lnTo>
                    <a:pt x="0" y="192"/>
                  </a:lnTo>
                  <a:lnTo>
                    <a:pt x="261" y="961"/>
                  </a:lnTo>
                  <a:lnTo>
                    <a:pt x="712" y="0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5305424" y="1082520"/>
              <a:ext cx="1693863" cy="1258888"/>
            </a:xfrm>
            <a:custGeom>
              <a:avLst/>
              <a:gdLst>
                <a:gd name="T0" fmla="*/ 0 w 1067"/>
                <a:gd name="T1" fmla="*/ 288 h 793"/>
                <a:gd name="T2" fmla="*/ 1067 w 1067"/>
                <a:gd name="T3" fmla="*/ 793 h 793"/>
                <a:gd name="T4" fmla="*/ 782 w 1067"/>
                <a:gd name="T5" fmla="*/ 0 h 793"/>
                <a:gd name="T6" fmla="*/ 0 w 1067"/>
                <a:gd name="T7" fmla="*/ 288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288"/>
                  </a:moveTo>
                  <a:lnTo>
                    <a:pt x="1067" y="793"/>
                  </a:lnTo>
                  <a:lnTo>
                    <a:pt x="782" y="0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6546849" y="1082520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9031287" y="204632"/>
              <a:ext cx="1693863" cy="1220788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546849" y="14132"/>
              <a:ext cx="1243013" cy="1068388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673">
                  <a:moveTo>
                    <a:pt x="640" y="0"/>
                  </a:moveTo>
                  <a:lnTo>
                    <a:pt x="332" y="0"/>
                  </a:lnTo>
                  <a:lnTo>
                    <a:pt x="0" y="673"/>
                  </a:lnTo>
                  <a:lnTo>
                    <a:pt x="783" y="384"/>
                  </a:lnTo>
                  <a:lnTo>
                    <a:pt x="640" y="0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7789862" y="204632"/>
              <a:ext cx="1241425" cy="1677988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10348912" y="14132"/>
              <a:ext cx="1617663" cy="954088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11777662" y="14132"/>
              <a:ext cx="414338" cy="495300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 rot="18373820">
              <a:off x="222116" y="-337997"/>
              <a:ext cx="414393" cy="879495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  <a:gd name="connsiteX0" fmla="*/ 0 w 8890"/>
                <a:gd name="connsiteY0" fmla="*/ 0 h 10696"/>
                <a:gd name="connsiteX1" fmla="*/ 3449 w 8890"/>
                <a:gd name="connsiteY1" fmla="*/ 10696 h 10696"/>
                <a:gd name="connsiteX2" fmla="*/ 3449 w 8890"/>
                <a:gd name="connsiteY2" fmla="*/ 10696 h 10696"/>
                <a:gd name="connsiteX3" fmla="*/ 8890 w 8890"/>
                <a:gd name="connsiteY3" fmla="*/ 696 h 10696"/>
                <a:gd name="connsiteX4" fmla="*/ 0 w 8890"/>
                <a:gd name="connsiteY4" fmla="*/ 0 h 10696"/>
                <a:gd name="connsiteX0-1" fmla="*/ 0 w 7997"/>
                <a:gd name="connsiteY0-2" fmla="*/ 0 h 10000"/>
                <a:gd name="connsiteX1-3" fmla="*/ 3880 w 7997"/>
                <a:gd name="connsiteY1-4" fmla="*/ 10000 h 10000"/>
                <a:gd name="connsiteX2-5" fmla="*/ 3880 w 7997"/>
                <a:gd name="connsiteY2-6" fmla="*/ 10000 h 10000"/>
                <a:gd name="connsiteX3-7" fmla="*/ 7997 w 7997"/>
                <a:gd name="connsiteY3-8" fmla="*/ 2894 h 10000"/>
                <a:gd name="connsiteX4-9" fmla="*/ 0 w 7997"/>
                <a:gd name="connsiteY4-10" fmla="*/ 0 h 10000"/>
                <a:gd name="connsiteX0-11" fmla="*/ 0 w 18109"/>
                <a:gd name="connsiteY0-12" fmla="*/ 0 h 10000"/>
                <a:gd name="connsiteX1-13" fmla="*/ 4852 w 18109"/>
                <a:gd name="connsiteY1-14" fmla="*/ 10000 h 10000"/>
                <a:gd name="connsiteX2-15" fmla="*/ 4852 w 18109"/>
                <a:gd name="connsiteY2-16" fmla="*/ 10000 h 10000"/>
                <a:gd name="connsiteX3-17" fmla="*/ 18109 w 18109"/>
                <a:gd name="connsiteY3-18" fmla="*/ 5345 h 10000"/>
                <a:gd name="connsiteX4-19" fmla="*/ 0 w 18109"/>
                <a:gd name="connsiteY4-2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09" h="10000">
                  <a:moveTo>
                    <a:pt x="0" y="0"/>
                  </a:moveTo>
                  <a:lnTo>
                    <a:pt x="4852" y="10000"/>
                  </a:lnTo>
                  <a:lnTo>
                    <a:pt x="4852" y="10000"/>
                  </a:lnTo>
                  <a:lnTo>
                    <a:pt x="18109" y="5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FDB9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9029698" y="-37031"/>
              <a:ext cx="990985" cy="241663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4679564" y="1457278"/>
            <a:ext cx="1052195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b="0" dirty="0" smtClean="0">
                <a:solidFill>
                  <a:schemeClr val="accent6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5</a:t>
            </a:r>
            <a:endParaRPr lang="zh-CN" altLang="en-US" sz="12000" b="0" dirty="0">
              <a:solidFill>
                <a:schemeClr val="accent6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4230553" y="374723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200" b="0" dirty="0">
                <a:solidFill>
                  <a:schemeClr val="accent6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展</a:t>
            </a:r>
            <a:r>
              <a:rPr lang="zh-CN" altLang="en-US" sz="7200" b="0" dirty="0" smtClean="0">
                <a:solidFill>
                  <a:schemeClr val="accent6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示</a:t>
            </a:r>
            <a:r>
              <a:rPr lang="zh-CN" altLang="en-US" sz="7200" b="0" dirty="0">
                <a:solidFill>
                  <a:schemeClr val="accent6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成果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7325374" y="4777503"/>
            <a:ext cx="4883789" cy="2129365"/>
            <a:chOff x="7325374" y="4777503"/>
            <a:chExt cx="4883789" cy="2129365"/>
          </a:xfrm>
        </p:grpSpPr>
        <p:sp>
          <p:nvSpPr>
            <p:cNvPr id="67" name="Freeform 24"/>
            <p:cNvSpPr/>
            <p:nvPr/>
          </p:nvSpPr>
          <p:spPr bwMode="auto">
            <a:xfrm rot="10800000">
              <a:off x="11031618" y="4777503"/>
              <a:ext cx="1164443" cy="93387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  <a:gd name="connsiteX0" fmla="*/ 0 w 7329"/>
                <a:gd name="connsiteY0" fmla="*/ 8286 h 8286"/>
                <a:gd name="connsiteX1" fmla="*/ 7329 w 7329"/>
                <a:gd name="connsiteY1" fmla="*/ 4642 h 8286"/>
                <a:gd name="connsiteX2" fmla="*/ 4 w 7329"/>
                <a:gd name="connsiteY2" fmla="*/ 0 h 8286"/>
                <a:gd name="connsiteX3" fmla="*/ 0 w 7329"/>
                <a:gd name="connsiteY3" fmla="*/ 8286 h 8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9" h="8286">
                  <a:moveTo>
                    <a:pt x="0" y="8286"/>
                  </a:moveTo>
                  <a:lnTo>
                    <a:pt x="7329" y="4642"/>
                  </a:lnTo>
                  <a:lnTo>
                    <a:pt x="4" y="0"/>
                  </a:lnTo>
                  <a:cubicBezTo>
                    <a:pt x="3" y="2762"/>
                    <a:pt x="1" y="5524"/>
                    <a:pt x="0" y="8286"/>
                  </a:cubicBez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8" name="Freeform 25"/>
            <p:cNvSpPr/>
            <p:nvPr/>
          </p:nvSpPr>
          <p:spPr bwMode="auto">
            <a:xfrm rot="10800000">
              <a:off x="8701256" y="5597567"/>
              <a:ext cx="1588816" cy="1092945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9" name="Freeform 26"/>
            <p:cNvSpPr/>
            <p:nvPr/>
          </p:nvSpPr>
          <p:spPr bwMode="auto">
            <a:xfrm rot="10800000">
              <a:off x="11454509" y="6084860"/>
              <a:ext cx="754654" cy="776204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4529 w 6355"/>
                <a:gd name="connsiteY0" fmla="*/ 0 h 8115"/>
                <a:gd name="connsiteX1" fmla="*/ 595 w 6355"/>
                <a:gd name="connsiteY1" fmla="*/ 0 h 8115"/>
                <a:gd name="connsiteX2" fmla="*/ 0 w 6355"/>
                <a:gd name="connsiteY2" fmla="*/ 8115 h 8115"/>
                <a:gd name="connsiteX3" fmla="*/ 6355 w 6355"/>
                <a:gd name="connsiteY3" fmla="*/ 5706 h 8115"/>
                <a:gd name="connsiteX4" fmla="*/ 4529 w 6355"/>
                <a:gd name="connsiteY4" fmla="*/ 0 h 8115"/>
                <a:gd name="connsiteX0-1" fmla="*/ 7312 w 10185"/>
                <a:gd name="connsiteY0-2" fmla="*/ 0 h 10000"/>
                <a:gd name="connsiteX1-3" fmla="*/ 78 w 10185"/>
                <a:gd name="connsiteY1-4" fmla="*/ 0 h 10000"/>
                <a:gd name="connsiteX2-5" fmla="*/ 185 w 10185"/>
                <a:gd name="connsiteY2-6" fmla="*/ 10000 h 10000"/>
                <a:gd name="connsiteX3-7" fmla="*/ 10185 w 10185"/>
                <a:gd name="connsiteY3-8" fmla="*/ 7031 h 10000"/>
                <a:gd name="connsiteX4-9" fmla="*/ 7312 w 10185"/>
                <a:gd name="connsiteY4-1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85" h="10000">
                  <a:moveTo>
                    <a:pt x="7312" y="0"/>
                  </a:moveTo>
                  <a:lnTo>
                    <a:pt x="78" y="0"/>
                  </a:lnTo>
                  <a:cubicBezTo>
                    <a:pt x="-233" y="3333"/>
                    <a:pt x="497" y="6667"/>
                    <a:pt x="185" y="10000"/>
                  </a:cubicBezTo>
                  <a:lnTo>
                    <a:pt x="10185" y="7031"/>
                  </a:lnTo>
                  <a:lnTo>
                    <a:pt x="7312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0" name="Freeform 27"/>
            <p:cNvSpPr/>
            <p:nvPr/>
          </p:nvSpPr>
          <p:spPr bwMode="auto">
            <a:xfrm rot="10800000">
              <a:off x="10290072" y="5188245"/>
              <a:ext cx="1164437" cy="1502267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1" name="Freeform 29"/>
            <p:cNvSpPr/>
            <p:nvPr/>
          </p:nvSpPr>
          <p:spPr bwMode="auto">
            <a:xfrm rot="10800000">
              <a:off x="7536819" y="6006888"/>
              <a:ext cx="1517342" cy="854174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2" name="Freeform 30"/>
            <p:cNvSpPr/>
            <p:nvPr/>
          </p:nvSpPr>
          <p:spPr bwMode="auto">
            <a:xfrm rot="10800000">
              <a:off x="7325374" y="6417631"/>
              <a:ext cx="388642" cy="443431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3" name="Freeform 26"/>
            <p:cNvSpPr/>
            <p:nvPr/>
          </p:nvSpPr>
          <p:spPr bwMode="auto">
            <a:xfrm rot="10800000">
              <a:off x="9362034" y="6690512"/>
              <a:ext cx="929528" cy="216356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rot="2484086">
            <a:off x="3923329" y="3309854"/>
            <a:ext cx="406107" cy="1155987"/>
            <a:chOff x="4454660" y="3810474"/>
            <a:chExt cx="406107" cy="1155987"/>
          </a:xfrm>
        </p:grpSpPr>
        <p:sp>
          <p:nvSpPr>
            <p:cNvPr id="78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9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0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rot="13396910" flipV="1">
            <a:off x="7983061" y="4292225"/>
            <a:ext cx="406107" cy="1155987"/>
            <a:chOff x="11762339" y="3746221"/>
            <a:chExt cx="406107" cy="1155987"/>
          </a:xfrm>
        </p:grpSpPr>
        <p:sp>
          <p:nvSpPr>
            <p:cNvPr id="82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3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4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2000" y="2352764"/>
            <a:ext cx="8534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本节课中，加强了学生自主学习的能力。通过信息化手段的应用，通过网站、问卷星、网络课堂云平台等形式让预习变得更加高效。课中游戏环节使学生参与性更好，分组合作学习使得学习氛围变得更好 。课后测验和作业完成度检查以小组互判形式进行，以点破面，形成合力</a:t>
            </a:r>
            <a:r>
              <a:rPr lang="zh-CN" altLang="en-US" sz="2400" dirty="0" smtClean="0"/>
              <a:t>，探究合作，使</a:t>
            </a:r>
            <a:r>
              <a:rPr lang="zh-CN" altLang="en-US" sz="2400" dirty="0" smtClean="0"/>
              <a:t>得学生</a:t>
            </a:r>
            <a:r>
              <a:rPr lang="zh-CN" altLang="en-US" sz="2400" dirty="0" smtClean="0"/>
              <a:t>的知识掌握更加具有深度，对课题的理解更透彻，对任务的完成度更清晰。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479800" y="11176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信息化手段应用实施过程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00720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2922" y="272359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72185" y="194310"/>
            <a:ext cx="2821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B1技术支持的测试与练习</a:t>
            </a: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140" y="1023398"/>
            <a:ext cx="9144000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2922" y="272359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72185" y="194310"/>
            <a:ext cx="2821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B1技术支持的测试与练习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0400" y="826770"/>
            <a:ext cx="2438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>
                <a:solidFill>
                  <a:srgbClr val="A0BF0D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问卷星前测试</a:t>
            </a:r>
          </a:p>
        </p:txBody>
      </p:sp>
      <p:pic>
        <p:nvPicPr>
          <p:cNvPr id="6" name="图片 5" descr="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555" y="1278890"/>
            <a:ext cx="9429750" cy="5415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016201" y="3663000"/>
            <a:ext cx="722820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5400" dirty="0" smtClean="0">
                <a:solidFill>
                  <a:schemeClr val="tx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B3探究型学习活动设计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2502497" y="3508572"/>
            <a:ext cx="406107" cy="1155987"/>
            <a:chOff x="4454660" y="3810474"/>
            <a:chExt cx="406107" cy="1155987"/>
          </a:xfrm>
        </p:grpSpPr>
        <p:sp>
          <p:nvSpPr>
            <p:cNvPr id="47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8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9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6543834">
            <a:off x="10427317" y="3004709"/>
            <a:ext cx="406107" cy="1155987"/>
            <a:chOff x="11762339" y="3746221"/>
            <a:chExt cx="406107" cy="1155987"/>
          </a:xfrm>
        </p:grpSpPr>
        <p:sp>
          <p:nvSpPr>
            <p:cNvPr id="50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51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52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07" name="Freeform 24"/>
          <p:cNvSpPr/>
          <p:nvPr/>
        </p:nvSpPr>
        <p:spPr bwMode="auto">
          <a:xfrm rot="10800000">
            <a:off x="11031618" y="4777503"/>
            <a:ext cx="1164443" cy="933878"/>
          </a:xfrm>
          <a:custGeom>
            <a:avLst/>
            <a:gdLst>
              <a:gd name="T0" fmla="*/ 285 w 1067"/>
              <a:gd name="T1" fmla="*/ 793 h 793"/>
              <a:gd name="T2" fmla="*/ 1067 w 1067"/>
              <a:gd name="T3" fmla="*/ 504 h 793"/>
              <a:gd name="T4" fmla="*/ 0 w 1067"/>
              <a:gd name="T5" fmla="*/ 0 h 793"/>
              <a:gd name="T6" fmla="*/ 285 w 1067"/>
              <a:gd name="T7" fmla="*/ 793 h 793"/>
              <a:gd name="connsiteX0" fmla="*/ 0 w 7329"/>
              <a:gd name="connsiteY0" fmla="*/ 8286 h 8286"/>
              <a:gd name="connsiteX1" fmla="*/ 7329 w 7329"/>
              <a:gd name="connsiteY1" fmla="*/ 4642 h 8286"/>
              <a:gd name="connsiteX2" fmla="*/ 4 w 7329"/>
              <a:gd name="connsiteY2" fmla="*/ 0 h 8286"/>
              <a:gd name="connsiteX3" fmla="*/ 0 w 7329"/>
              <a:gd name="connsiteY3" fmla="*/ 8286 h 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9" h="8286">
                <a:moveTo>
                  <a:pt x="0" y="8286"/>
                </a:moveTo>
                <a:lnTo>
                  <a:pt x="7329" y="4642"/>
                </a:lnTo>
                <a:lnTo>
                  <a:pt x="4" y="0"/>
                </a:lnTo>
                <a:cubicBezTo>
                  <a:pt x="3" y="2762"/>
                  <a:pt x="1" y="5524"/>
                  <a:pt x="0" y="8286"/>
                </a:cubicBezTo>
                <a:close/>
              </a:path>
            </a:pathLst>
          </a:cu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8" name="Freeform 25"/>
          <p:cNvSpPr/>
          <p:nvPr/>
        </p:nvSpPr>
        <p:spPr bwMode="auto">
          <a:xfrm rot="10800000">
            <a:off x="8701256" y="5597567"/>
            <a:ext cx="1588816" cy="1092945"/>
          </a:xfrm>
          <a:custGeom>
            <a:avLst/>
            <a:gdLst>
              <a:gd name="T0" fmla="*/ 284 w 1067"/>
              <a:gd name="T1" fmla="*/ 769 h 769"/>
              <a:gd name="T2" fmla="*/ 1067 w 1067"/>
              <a:gd name="T3" fmla="*/ 481 h 769"/>
              <a:gd name="T4" fmla="*/ 0 w 1067"/>
              <a:gd name="T5" fmla="*/ 0 h 769"/>
              <a:gd name="T6" fmla="*/ 284 w 1067"/>
              <a:gd name="T7" fmla="*/ 76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69">
                <a:moveTo>
                  <a:pt x="284" y="769"/>
                </a:moveTo>
                <a:lnTo>
                  <a:pt x="1067" y="481"/>
                </a:lnTo>
                <a:lnTo>
                  <a:pt x="0" y="0"/>
                </a:lnTo>
                <a:lnTo>
                  <a:pt x="284" y="769"/>
                </a:lnTo>
                <a:close/>
              </a:path>
            </a:pathLst>
          </a:custGeom>
          <a:blipFill dpi="0" rotWithShape="1">
            <a:blip r:embed="rId6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9" name="Freeform 26"/>
          <p:cNvSpPr/>
          <p:nvPr/>
        </p:nvSpPr>
        <p:spPr bwMode="auto">
          <a:xfrm rot="10800000">
            <a:off x="11454509" y="6084860"/>
            <a:ext cx="754654" cy="776204"/>
          </a:xfrm>
          <a:custGeom>
            <a:avLst/>
            <a:gdLst>
              <a:gd name="T0" fmla="*/ 640 w 783"/>
              <a:gd name="T1" fmla="*/ 0 h 673"/>
              <a:gd name="T2" fmla="*/ 332 w 783"/>
              <a:gd name="T3" fmla="*/ 0 h 673"/>
              <a:gd name="T4" fmla="*/ 0 w 783"/>
              <a:gd name="T5" fmla="*/ 673 h 673"/>
              <a:gd name="T6" fmla="*/ 783 w 783"/>
              <a:gd name="T7" fmla="*/ 384 h 673"/>
              <a:gd name="T8" fmla="*/ 640 w 783"/>
              <a:gd name="T9" fmla="*/ 0 h 673"/>
              <a:gd name="connsiteX0" fmla="*/ 4529 w 6355"/>
              <a:gd name="connsiteY0" fmla="*/ 0 h 8115"/>
              <a:gd name="connsiteX1" fmla="*/ 595 w 6355"/>
              <a:gd name="connsiteY1" fmla="*/ 0 h 8115"/>
              <a:gd name="connsiteX2" fmla="*/ 0 w 6355"/>
              <a:gd name="connsiteY2" fmla="*/ 8115 h 8115"/>
              <a:gd name="connsiteX3" fmla="*/ 6355 w 6355"/>
              <a:gd name="connsiteY3" fmla="*/ 5706 h 8115"/>
              <a:gd name="connsiteX4" fmla="*/ 4529 w 6355"/>
              <a:gd name="connsiteY4" fmla="*/ 0 h 8115"/>
              <a:gd name="connsiteX0-1" fmla="*/ 7312 w 10185"/>
              <a:gd name="connsiteY0-2" fmla="*/ 0 h 10000"/>
              <a:gd name="connsiteX1-3" fmla="*/ 78 w 10185"/>
              <a:gd name="connsiteY1-4" fmla="*/ 0 h 10000"/>
              <a:gd name="connsiteX2-5" fmla="*/ 185 w 10185"/>
              <a:gd name="connsiteY2-6" fmla="*/ 10000 h 10000"/>
              <a:gd name="connsiteX3-7" fmla="*/ 10185 w 10185"/>
              <a:gd name="connsiteY3-8" fmla="*/ 7031 h 10000"/>
              <a:gd name="connsiteX4-9" fmla="*/ 7312 w 10185"/>
              <a:gd name="connsiteY4-10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5" h="10000">
                <a:moveTo>
                  <a:pt x="7312" y="0"/>
                </a:moveTo>
                <a:lnTo>
                  <a:pt x="78" y="0"/>
                </a:lnTo>
                <a:cubicBezTo>
                  <a:pt x="-233" y="3333"/>
                  <a:pt x="497" y="6667"/>
                  <a:pt x="185" y="10000"/>
                </a:cubicBezTo>
                <a:lnTo>
                  <a:pt x="10185" y="7031"/>
                </a:lnTo>
                <a:lnTo>
                  <a:pt x="7312" y="0"/>
                </a:lnTo>
                <a:close/>
              </a:path>
            </a:pathLst>
          </a:custGeom>
          <a:blipFill dpi="0" rotWithShape="1">
            <a:blip r:embed="rId7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0" name="Freeform 27"/>
          <p:cNvSpPr/>
          <p:nvPr/>
        </p:nvSpPr>
        <p:spPr bwMode="auto">
          <a:xfrm rot="10800000">
            <a:off x="10290072" y="5188245"/>
            <a:ext cx="1164437" cy="1502267"/>
          </a:xfrm>
          <a:custGeom>
            <a:avLst/>
            <a:gdLst>
              <a:gd name="T0" fmla="*/ 284 w 782"/>
              <a:gd name="T1" fmla="*/ 1057 h 1057"/>
              <a:gd name="T2" fmla="*/ 782 w 782"/>
              <a:gd name="T3" fmla="*/ 0 h 1057"/>
              <a:gd name="T4" fmla="*/ 0 w 782"/>
              <a:gd name="T5" fmla="*/ 264 h 1057"/>
              <a:gd name="T6" fmla="*/ 284 w 782"/>
              <a:gd name="T7" fmla="*/ 1057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2" h="1057">
                <a:moveTo>
                  <a:pt x="284" y="1057"/>
                </a:moveTo>
                <a:lnTo>
                  <a:pt x="782" y="0"/>
                </a:lnTo>
                <a:lnTo>
                  <a:pt x="0" y="264"/>
                </a:lnTo>
                <a:lnTo>
                  <a:pt x="284" y="1057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1" name="Freeform 29"/>
          <p:cNvSpPr/>
          <p:nvPr/>
        </p:nvSpPr>
        <p:spPr bwMode="auto">
          <a:xfrm rot="10800000">
            <a:off x="7536819" y="6006888"/>
            <a:ext cx="1517342" cy="854174"/>
          </a:xfrm>
          <a:custGeom>
            <a:avLst/>
            <a:gdLst>
              <a:gd name="T0" fmla="*/ 308 w 1019"/>
              <a:gd name="T1" fmla="*/ 0 h 601"/>
              <a:gd name="T2" fmla="*/ 0 w 1019"/>
              <a:gd name="T3" fmla="*/ 0 h 601"/>
              <a:gd name="T4" fmla="*/ 237 w 1019"/>
              <a:gd name="T5" fmla="*/ 601 h 601"/>
              <a:gd name="T6" fmla="*/ 1019 w 1019"/>
              <a:gd name="T7" fmla="*/ 312 h 601"/>
              <a:gd name="T8" fmla="*/ 1019 w 1019"/>
              <a:gd name="T9" fmla="*/ 312 h 601"/>
              <a:gd name="T10" fmla="*/ 308 w 1019"/>
              <a:gd name="T11" fmla="*/ 0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9" h="601">
                <a:moveTo>
                  <a:pt x="308" y="0"/>
                </a:moveTo>
                <a:lnTo>
                  <a:pt x="0" y="0"/>
                </a:lnTo>
                <a:lnTo>
                  <a:pt x="237" y="601"/>
                </a:lnTo>
                <a:lnTo>
                  <a:pt x="1019" y="312"/>
                </a:lnTo>
                <a:lnTo>
                  <a:pt x="1019" y="312"/>
                </a:lnTo>
                <a:lnTo>
                  <a:pt x="308" y="0"/>
                </a:lnTo>
                <a:close/>
              </a:path>
            </a:pathLst>
          </a:custGeom>
          <a:solidFill>
            <a:srgbClr val="A0BF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2" name="Freeform 30"/>
          <p:cNvSpPr/>
          <p:nvPr/>
        </p:nvSpPr>
        <p:spPr bwMode="auto">
          <a:xfrm rot="10800000">
            <a:off x="7325374" y="6417631"/>
            <a:ext cx="388642" cy="443431"/>
          </a:xfrm>
          <a:custGeom>
            <a:avLst/>
            <a:gdLst>
              <a:gd name="T0" fmla="*/ 0 w 261"/>
              <a:gd name="T1" fmla="*/ 0 h 312"/>
              <a:gd name="T2" fmla="*/ 119 w 261"/>
              <a:gd name="T3" fmla="*/ 312 h 312"/>
              <a:gd name="T4" fmla="*/ 119 w 261"/>
              <a:gd name="T5" fmla="*/ 312 h 312"/>
              <a:gd name="T6" fmla="*/ 261 w 261"/>
              <a:gd name="T7" fmla="*/ 0 h 312"/>
              <a:gd name="T8" fmla="*/ 0 w 261"/>
              <a:gd name="T9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" h="312">
                <a:moveTo>
                  <a:pt x="0" y="0"/>
                </a:moveTo>
                <a:lnTo>
                  <a:pt x="119" y="312"/>
                </a:lnTo>
                <a:lnTo>
                  <a:pt x="119" y="312"/>
                </a:lnTo>
                <a:lnTo>
                  <a:pt x="261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8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4" name="Freeform 26"/>
          <p:cNvSpPr/>
          <p:nvPr/>
        </p:nvSpPr>
        <p:spPr bwMode="auto">
          <a:xfrm rot="10800000">
            <a:off x="9362034" y="6690512"/>
            <a:ext cx="929528" cy="216356"/>
          </a:xfrm>
          <a:custGeom>
            <a:avLst/>
            <a:gdLst>
              <a:gd name="T0" fmla="*/ 640 w 783"/>
              <a:gd name="T1" fmla="*/ 0 h 673"/>
              <a:gd name="T2" fmla="*/ 332 w 783"/>
              <a:gd name="T3" fmla="*/ 0 h 673"/>
              <a:gd name="T4" fmla="*/ 0 w 783"/>
              <a:gd name="T5" fmla="*/ 673 h 673"/>
              <a:gd name="T6" fmla="*/ 783 w 783"/>
              <a:gd name="T7" fmla="*/ 384 h 673"/>
              <a:gd name="T8" fmla="*/ 640 w 783"/>
              <a:gd name="T9" fmla="*/ 0 h 673"/>
              <a:gd name="connsiteX0" fmla="*/ 8980 w 10000"/>
              <a:gd name="connsiteY0" fmla="*/ 6331 h 10000"/>
              <a:gd name="connsiteX1" fmla="*/ 4240 w 10000"/>
              <a:gd name="connsiteY1" fmla="*/ 0 h 10000"/>
              <a:gd name="connsiteX2" fmla="*/ 0 w 10000"/>
              <a:gd name="connsiteY2" fmla="*/ 10000 h 10000"/>
              <a:gd name="connsiteX3" fmla="*/ 10000 w 10000"/>
              <a:gd name="connsiteY3" fmla="*/ 5706 h 10000"/>
              <a:gd name="connsiteX4" fmla="*/ 8980 w 10000"/>
              <a:gd name="connsiteY4" fmla="*/ 6331 h 10000"/>
              <a:gd name="connsiteX0-1" fmla="*/ 8980 w 8980"/>
              <a:gd name="connsiteY0-2" fmla="*/ 6331 h 10000"/>
              <a:gd name="connsiteX1-3" fmla="*/ 4240 w 8980"/>
              <a:gd name="connsiteY1-4" fmla="*/ 0 h 10000"/>
              <a:gd name="connsiteX2-5" fmla="*/ 0 w 8980"/>
              <a:gd name="connsiteY2-6" fmla="*/ 10000 h 10000"/>
              <a:gd name="connsiteX3-7" fmla="*/ 7682 w 8980"/>
              <a:gd name="connsiteY3-8" fmla="*/ 8285 h 10000"/>
              <a:gd name="connsiteX4-9" fmla="*/ 8980 w 8980"/>
              <a:gd name="connsiteY4-10" fmla="*/ 6331 h 10000"/>
              <a:gd name="connsiteX0-11" fmla="*/ 10000 w 10000"/>
              <a:gd name="connsiteY0-12" fmla="*/ 0 h 3669"/>
              <a:gd name="connsiteX1-13" fmla="*/ 1243 w 10000"/>
              <a:gd name="connsiteY1-14" fmla="*/ 1407 h 3669"/>
              <a:gd name="connsiteX2-15" fmla="*/ 0 w 10000"/>
              <a:gd name="connsiteY2-16" fmla="*/ 3669 h 3669"/>
              <a:gd name="connsiteX3-17" fmla="*/ 8555 w 10000"/>
              <a:gd name="connsiteY3-18" fmla="*/ 1954 h 3669"/>
              <a:gd name="connsiteX4-19" fmla="*/ 10000 w 10000"/>
              <a:gd name="connsiteY4-20" fmla="*/ 0 h 3669"/>
              <a:gd name="connsiteX0-21" fmla="*/ 8878 w 8878"/>
              <a:gd name="connsiteY0-22" fmla="*/ 639 h 6165"/>
              <a:gd name="connsiteX1-23" fmla="*/ 1243 w 8878"/>
              <a:gd name="connsiteY1-24" fmla="*/ 0 h 6165"/>
              <a:gd name="connsiteX2-25" fmla="*/ 0 w 8878"/>
              <a:gd name="connsiteY2-26" fmla="*/ 6165 h 6165"/>
              <a:gd name="connsiteX3-27" fmla="*/ 8555 w 8878"/>
              <a:gd name="connsiteY3-28" fmla="*/ 1491 h 6165"/>
              <a:gd name="connsiteX4-29" fmla="*/ 8878 w 8878"/>
              <a:gd name="connsiteY4-30" fmla="*/ 639 h 61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78" h="6165">
                <a:moveTo>
                  <a:pt x="8878" y="639"/>
                </a:moveTo>
                <a:lnTo>
                  <a:pt x="1243" y="0"/>
                </a:lnTo>
                <a:lnTo>
                  <a:pt x="0" y="6165"/>
                </a:lnTo>
                <a:lnTo>
                  <a:pt x="8555" y="1491"/>
                </a:lnTo>
                <a:lnTo>
                  <a:pt x="8878" y="639"/>
                </a:lnTo>
                <a:close/>
              </a:path>
            </a:pathLst>
          </a:custGeom>
          <a:solidFill>
            <a:srgbClr val="826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397271" y="2620177"/>
            <a:ext cx="1164437" cy="1536377"/>
          </a:xfrm>
          <a:custGeom>
            <a:avLst/>
            <a:gdLst>
              <a:gd name="T0" fmla="*/ 284 w 782"/>
              <a:gd name="T1" fmla="*/ 1081 h 1081"/>
              <a:gd name="T2" fmla="*/ 782 w 782"/>
              <a:gd name="T3" fmla="*/ 0 h 1081"/>
              <a:gd name="T4" fmla="*/ 0 w 782"/>
              <a:gd name="T5" fmla="*/ 288 h 1081"/>
              <a:gd name="T6" fmla="*/ 284 w 782"/>
              <a:gd name="T7" fmla="*/ 1081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2" h="1081">
                <a:moveTo>
                  <a:pt x="284" y="1081"/>
                </a:moveTo>
                <a:lnTo>
                  <a:pt x="782" y="0"/>
                </a:lnTo>
                <a:lnTo>
                  <a:pt x="0" y="288"/>
                </a:lnTo>
                <a:lnTo>
                  <a:pt x="284" y="1081"/>
                </a:lnTo>
                <a:close/>
              </a:path>
            </a:pathLst>
          </a:custGeom>
          <a:solidFill>
            <a:srgbClr val="F584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8629" y="3781343"/>
            <a:ext cx="811532" cy="648092"/>
          </a:xfrm>
          <a:custGeom>
            <a:avLst/>
            <a:gdLst>
              <a:gd name="T0" fmla="*/ 0 w 545"/>
              <a:gd name="T1" fmla="*/ 0 h 456"/>
              <a:gd name="T2" fmla="*/ 0 w 545"/>
              <a:gd name="T3" fmla="*/ 456 h 456"/>
              <a:gd name="T4" fmla="*/ 545 w 545"/>
              <a:gd name="T5" fmla="*/ 264 h 456"/>
              <a:gd name="T6" fmla="*/ 545 w 545"/>
              <a:gd name="T7" fmla="*/ 264 h 456"/>
              <a:gd name="T8" fmla="*/ 545 w 545"/>
              <a:gd name="T9" fmla="*/ 264 h 456"/>
              <a:gd name="T10" fmla="*/ 0 w 545"/>
              <a:gd name="T11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5" h="456">
                <a:moveTo>
                  <a:pt x="0" y="0"/>
                </a:moveTo>
                <a:lnTo>
                  <a:pt x="0" y="456"/>
                </a:lnTo>
                <a:lnTo>
                  <a:pt x="545" y="264"/>
                </a:lnTo>
                <a:lnTo>
                  <a:pt x="545" y="264"/>
                </a:lnTo>
                <a:lnTo>
                  <a:pt x="545" y="264"/>
                </a:lnTo>
                <a:lnTo>
                  <a:pt x="0" y="0"/>
                </a:lnTo>
                <a:close/>
              </a:path>
            </a:pathLst>
          </a:custGeom>
          <a:solidFill>
            <a:srgbClr val="F584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1561708" y="2620177"/>
            <a:ext cx="1588816" cy="1127055"/>
          </a:xfrm>
          <a:custGeom>
            <a:avLst/>
            <a:gdLst>
              <a:gd name="T0" fmla="*/ 0 w 1067"/>
              <a:gd name="T1" fmla="*/ 0 h 793"/>
              <a:gd name="T2" fmla="*/ 285 w 1067"/>
              <a:gd name="T3" fmla="*/ 793 h 793"/>
              <a:gd name="T4" fmla="*/ 1067 w 1067"/>
              <a:gd name="T5" fmla="*/ 505 h 793"/>
              <a:gd name="T6" fmla="*/ 0 w 1067"/>
              <a:gd name="T7" fmla="*/ 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93">
                <a:moveTo>
                  <a:pt x="0" y="0"/>
                </a:moveTo>
                <a:lnTo>
                  <a:pt x="285" y="793"/>
                </a:lnTo>
                <a:lnTo>
                  <a:pt x="1067" y="50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9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8629" y="2004775"/>
            <a:ext cx="388642" cy="1161165"/>
          </a:xfrm>
          <a:custGeom>
            <a:avLst/>
            <a:gdLst>
              <a:gd name="T0" fmla="*/ 0 w 261"/>
              <a:gd name="T1" fmla="*/ 817 h 817"/>
              <a:gd name="T2" fmla="*/ 261 w 261"/>
              <a:gd name="T3" fmla="*/ 721 h 817"/>
              <a:gd name="T4" fmla="*/ 0 w 261"/>
              <a:gd name="T5" fmla="*/ 0 h 817"/>
              <a:gd name="T6" fmla="*/ 0 w 261"/>
              <a:gd name="T7" fmla="*/ 817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" h="817">
                <a:moveTo>
                  <a:pt x="0" y="817"/>
                </a:moveTo>
                <a:lnTo>
                  <a:pt x="261" y="721"/>
                </a:lnTo>
                <a:lnTo>
                  <a:pt x="0" y="0"/>
                </a:lnTo>
                <a:lnTo>
                  <a:pt x="0" y="817"/>
                </a:lnTo>
                <a:close/>
              </a:path>
            </a:pathLst>
          </a:custGeom>
          <a:blipFill dpi="0" rotWithShape="1">
            <a:blip r:embed="rId10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714438" y="24967"/>
            <a:ext cx="1588816" cy="1092945"/>
          </a:xfrm>
          <a:custGeom>
            <a:avLst/>
            <a:gdLst>
              <a:gd name="T0" fmla="*/ 711 w 1067"/>
              <a:gd name="T1" fmla="*/ 0 h 769"/>
              <a:gd name="T2" fmla="*/ 0 w 1067"/>
              <a:gd name="T3" fmla="*/ 264 h 769"/>
              <a:gd name="T4" fmla="*/ 0 w 1067"/>
              <a:gd name="T5" fmla="*/ 264 h 769"/>
              <a:gd name="T6" fmla="*/ 0 w 1067"/>
              <a:gd name="T7" fmla="*/ 264 h 769"/>
              <a:gd name="T8" fmla="*/ 1067 w 1067"/>
              <a:gd name="T9" fmla="*/ 769 h 769"/>
              <a:gd name="T10" fmla="*/ 783 w 1067"/>
              <a:gd name="T11" fmla="*/ 0 h 769"/>
              <a:gd name="T12" fmla="*/ 711 w 1067"/>
              <a:gd name="T13" fmla="*/ 0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7" h="769">
                <a:moveTo>
                  <a:pt x="711" y="0"/>
                </a:moveTo>
                <a:lnTo>
                  <a:pt x="0" y="264"/>
                </a:lnTo>
                <a:lnTo>
                  <a:pt x="0" y="264"/>
                </a:lnTo>
                <a:lnTo>
                  <a:pt x="0" y="264"/>
                </a:lnTo>
                <a:lnTo>
                  <a:pt x="1067" y="769"/>
                </a:lnTo>
                <a:lnTo>
                  <a:pt x="783" y="0"/>
                </a:lnTo>
                <a:lnTo>
                  <a:pt x="711" y="0"/>
                </a:lnTo>
                <a:close/>
              </a:path>
            </a:pathLst>
          </a:custGeom>
          <a:solidFill>
            <a:srgbClr val="FD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4" name="Freeform 11"/>
          <p:cNvSpPr/>
          <p:nvPr/>
        </p:nvSpPr>
        <p:spPr bwMode="auto">
          <a:xfrm>
            <a:off x="8629" y="400178"/>
            <a:ext cx="1130189" cy="1502267"/>
          </a:xfrm>
          <a:custGeom>
            <a:avLst/>
            <a:gdLst>
              <a:gd name="T0" fmla="*/ 0 w 759"/>
              <a:gd name="T1" fmla="*/ 1009 h 1057"/>
              <a:gd name="T2" fmla="*/ 0 w 759"/>
              <a:gd name="T3" fmla="*/ 1057 h 1057"/>
              <a:gd name="T4" fmla="*/ 759 w 759"/>
              <a:gd name="T5" fmla="*/ 769 h 1057"/>
              <a:gd name="T6" fmla="*/ 474 w 759"/>
              <a:gd name="T7" fmla="*/ 0 h 1057"/>
              <a:gd name="T8" fmla="*/ 0 w 759"/>
              <a:gd name="T9" fmla="*/ 1009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9" h="1057">
                <a:moveTo>
                  <a:pt x="0" y="1009"/>
                </a:moveTo>
                <a:lnTo>
                  <a:pt x="0" y="1057"/>
                </a:lnTo>
                <a:lnTo>
                  <a:pt x="759" y="769"/>
                </a:lnTo>
                <a:lnTo>
                  <a:pt x="474" y="0"/>
                </a:lnTo>
                <a:lnTo>
                  <a:pt x="0" y="1009"/>
                </a:lnTo>
                <a:close/>
              </a:path>
            </a:pathLst>
          </a:custGeom>
          <a:blipFill dpi="0" rotWithShape="1">
            <a:blip r:embed="rId11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5" name="Freeform 12"/>
          <p:cNvSpPr/>
          <p:nvPr/>
        </p:nvSpPr>
        <p:spPr bwMode="auto">
          <a:xfrm>
            <a:off x="1561708" y="2210856"/>
            <a:ext cx="1588816" cy="1127055"/>
          </a:xfrm>
          <a:custGeom>
            <a:avLst/>
            <a:gdLst>
              <a:gd name="T0" fmla="*/ 782 w 1067"/>
              <a:gd name="T1" fmla="*/ 0 h 793"/>
              <a:gd name="T2" fmla="*/ 0 w 1067"/>
              <a:gd name="T3" fmla="*/ 288 h 793"/>
              <a:gd name="T4" fmla="*/ 1067 w 1067"/>
              <a:gd name="T5" fmla="*/ 793 h 793"/>
              <a:gd name="T6" fmla="*/ 782 w 1067"/>
              <a:gd name="T7" fmla="*/ 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93">
                <a:moveTo>
                  <a:pt x="782" y="0"/>
                </a:moveTo>
                <a:lnTo>
                  <a:pt x="0" y="288"/>
                </a:lnTo>
                <a:lnTo>
                  <a:pt x="1067" y="793"/>
                </a:lnTo>
                <a:lnTo>
                  <a:pt x="782" y="0"/>
                </a:lnTo>
                <a:close/>
              </a:path>
            </a:pathLst>
          </a:custGeom>
          <a:solidFill>
            <a:srgbClr val="FD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6" name="Freeform 13"/>
          <p:cNvSpPr/>
          <p:nvPr/>
        </p:nvSpPr>
        <p:spPr bwMode="auto">
          <a:xfrm>
            <a:off x="1138818" y="1117912"/>
            <a:ext cx="1164437" cy="1502267"/>
          </a:xfrm>
          <a:custGeom>
            <a:avLst/>
            <a:gdLst>
              <a:gd name="T0" fmla="*/ 0 w 782"/>
              <a:gd name="T1" fmla="*/ 264 h 1057"/>
              <a:gd name="T2" fmla="*/ 284 w 782"/>
              <a:gd name="T3" fmla="*/ 1057 h 1057"/>
              <a:gd name="T4" fmla="*/ 782 w 782"/>
              <a:gd name="T5" fmla="*/ 0 h 1057"/>
              <a:gd name="T6" fmla="*/ 0 w 782"/>
              <a:gd name="T7" fmla="*/ 264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2" h="1057">
                <a:moveTo>
                  <a:pt x="0" y="264"/>
                </a:moveTo>
                <a:lnTo>
                  <a:pt x="284" y="1057"/>
                </a:lnTo>
                <a:lnTo>
                  <a:pt x="782" y="0"/>
                </a:lnTo>
                <a:lnTo>
                  <a:pt x="0" y="264"/>
                </a:lnTo>
                <a:close/>
              </a:path>
            </a:pathLst>
          </a:custGeom>
          <a:blipFill dpi="0" rotWithShape="1">
            <a:blip r:embed="rId12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9" name="Freeform 16"/>
          <p:cNvSpPr/>
          <p:nvPr/>
        </p:nvSpPr>
        <p:spPr bwMode="auto">
          <a:xfrm>
            <a:off x="3892070" y="1390793"/>
            <a:ext cx="1128699" cy="1536377"/>
          </a:xfrm>
          <a:custGeom>
            <a:avLst/>
            <a:gdLst>
              <a:gd name="T0" fmla="*/ 284 w 758"/>
              <a:gd name="T1" fmla="*/ 1081 h 1081"/>
              <a:gd name="T2" fmla="*/ 758 w 758"/>
              <a:gd name="T3" fmla="*/ 0 h 1081"/>
              <a:gd name="T4" fmla="*/ 0 w 758"/>
              <a:gd name="T5" fmla="*/ 288 h 1081"/>
              <a:gd name="T6" fmla="*/ 284 w 758"/>
              <a:gd name="T7" fmla="*/ 1081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8" h="1081">
                <a:moveTo>
                  <a:pt x="284" y="1081"/>
                </a:moveTo>
                <a:lnTo>
                  <a:pt x="758" y="0"/>
                </a:lnTo>
                <a:lnTo>
                  <a:pt x="0" y="288"/>
                </a:lnTo>
                <a:lnTo>
                  <a:pt x="284" y="1081"/>
                </a:lnTo>
                <a:close/>
              </a:path>
            </a:pathLst>
          </a:custGeom>
          <a:blipFill dpi="0" rotWithShape="1">
            <a:blip r:embed="rId13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0" name="Freeform 17"/>
          <p:cNvSpPr/>
          <p:nvPr/>
        </p:nvSpPr>
        <p:spPr bwMode="auto">
          <a:xfrm>
            <a:off x="2726145" y="707169"/>
            <a:ext cx="1165926" cy="1503687"/>
          </a:xfrm>
          <a:custGeom>
            <a:avLst/>
            <a:gdLst>
              <a:gd name="T0" fmla="*/ 498 w 783"/>
              <a:gd name="T1" fmla="*/ 0 h 1058"/>
              <a:gd name="T2" fmla="*/ 0 w 783"/>
              <a:gd name="T3" fmla="*/ 1058 h 1058"/>
              <a:gd name="T4" fmla="*/ 783 w 783"/>
              <a:gd name="T5" fmla="*/ 769 h 1058"/>
              <a:gd name="T6" fmla="*/ 498 w 783"/>
              <a:gd name="T7" fmla="*/ 0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3" h="1058">
                <a:moveTo>
                  <a:pt x="498" y="0"/>
                </a:moveTo>
                <a:lnTo>
                  <a:pt x="0" y="1058"/>
                </a:lnTo>
                <a:lnTo>
                  <a:pt x="783" y="769"/>
                </a:lnTo>
                <a:lnTo>
                  <a:pt x="498" y="0"/>
                </a:lnTo>
                <a:close/>
              </a:path>
            </a:pathLst>
          </a:custGeom>
          <a:solidFill>
            <a:srgbClr val="3190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1" name="Freeform 18"/>
          <p:cNvSpPr/>
          <p:nvPr/>
        </p:nvSpPr>
        <p:spPr bwMode="auto">
          <a:xfrm>
            <a:off x="1880365" y="24967"/>
            <a:ext cx="1587327" cy="1092945"/>
          </a:xfrm>
          <a:custGeom>
            <a:avLst/>
            <a:gdLst>
              <a:gd name="T0" fmla="*/ 0 w 1066"/>
              <a:gd name="T1" fmla="*/ 0 h 769"/>
              <a:gd name="T2" fmla="*/ 284 w 1066"/>
              <a:gd name="T3" fmla="*/ 769 h 769"/>
              <a:gd name="T4" fmla="*/ 1066 w 1066"/>
              <a:gd name="T5" fmla="*/ 480 h 769"/>
              <a:gd name="T6" fmla="*/ 47 w 1066"/>
              <a:gd name="T7" fmla="*/ 0 h 769"/>
              <a:gd name="T8" fmla="*/ 0 w 1066"/>
              <a:gd name="T9" fmla="*/ 0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6" h="769">
                <a:moveTo>
                  <a:pt x="0" y="0"/>
                </a:moveTo>
                <a:lnTo>
                  <a:pt x="284" y="769"/>
                </a:lnTo>
                <a:lnTo>
                  <a:pt x="1066" y="480"/>
                </a:lnTo>
                <a:lnTo>
                  <a:pt x="4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4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2" name="Freeform 19"/>
          <p:cNvSpPr/>
          <p:nvPr/>
        </p:nvSpPr>
        <p:spPr bwMode="auto">
          <a:xfrm>
            <a:off x="2726145" y="2210856"/>
            <a:ext cx="1588816" cy="1127055"/>
          </a:xfrm>
          <a:custGeom>
            <a:avLst/>
            <a:gdLst>
              <a:gd name="T0" fmla="*/ 285 w 1067"/>
              <a:gd name="T1" fmla="*/ 793 h 793"/>
              <a:gd name="T2" fmla="*/ 1067 w 1067"/>
              <a:gd name="T3" fmla="*/ 504 h 793"/>
              <a:gd name="T4" fmla="*/ 0 w 1067"/>
              <a:gd name="T5" fmla="*/ 0 h 793"/>
              <a:gd name="T6" fmla="*/ 285 w 1067"/>
              <a:gd name="T7" fmla="*/ 793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93">
                <a:moveTo>
                  <a:pt x="285" y="793"/>
                </a:moveTo>
                <a:lnTo>
                  <a:pt x="1067" y="504"/>
                </a:lnTo>
                <a:lnTo>
                  <a:pt x="0" y="0"/>
                </a:lnTo>
                <a:lnTo>
                  <a:pt x="285" y="793"/>
                </a:lnTo>
                <a:close/>
              </a:path>
            </a:pathLst>
          </a:custGeom>
          <a:solidFill>
            <a:srgbClr val="3190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3" name="Freeform 20"/>
          <p:cNvSpPr/>
          <p:nvPr/>
        </p:nvSpPr>
        <p:spPr bwMode="auto">
          <a:xfrm>
            <a:off x="1950349" y="24967"/>
            <a:ext cx="1517342" cy="682202"/>
          </a:xfrm>
          <a:custGeom>
            <a:avLst/>
            <a:gdLst>
              <a:gd name="T0" fmla="*/ 0 w 1019"/>
              <a:gd name="T1" fmla="*/ 0 h 480"/>
              <a:gd name="T2" fmla="*/ 1019 w 1019"/>
              <a:gd name="T3" fmla="*/ 480 h 480"/>
              <a:gd name="T4" fmla="*/ 853 w 1019"/>
              <a:gd name="T5" fmla="*/ 0 h 480"/>
              <a:gd name="T6" fmla="*/ 0 w 1019"/>
              <a:gd name="T7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9" h="480">
                <a:moveTo>
                  <a:pt x="0" y="0"/>
                </a:moveTo>
                <a:lnTo>
                  <a:pt x="1019" y="480"/>
                </a:lnTo>
                <a:lnTo>
                  <a:pt x="853" y="0"/>
                </a:lnTo>
                <a:lnTo>
                  <a:pt x="0" y="0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4" name="Freeform 21"/>
          <p:cNvSpPr/>
          <p:nvPr/>
        </p:nvSpPr>
        <p:spPr bwMode="auto">
          <a:xfrm>
            <a:off x="3467691" y="24967"/>
            <a:ext cx="1164437" cy="682202"/>
          </a:xfrm>
          <a:custGeom>
            <a:avLst/>
            <a:gdLst>
              <a:gd name="T0" fmla="*/ 214 w 782"/>
              <a:gd name="T1" fmla="*/ 0 h 480"/>
              <a:gd name="T2" fmla="*/ 0 w 782"/>
              <a:gd name="T3" fmla="*/ 480 h 480"/>
              <a:gd name="T4" fmla="*/ 782 w 782"/>
              <a:gd name="T5" fmla="*/ 192 h 480"/>
              <a:gd name="T6" fmla="*/ 711 w 782"/>
              <a:gd name="T7" fmla="*/ 0 h 480"/>
              <a:gd name="T8" fmla="*/ 214 w 782"/>
              <a:gd name="T9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2" h="480">
                <a:moveTo>
                  <a:pt x="214" y="0"/>
                </a:moveTo>
                <a:lnTo>
                  <a:pt x="0" y="480"/>
                </a:lnTo>
                <a:lnTo>
                  <a:pt x="782" y="192"/>
                </a:lnTo>
                <a:lnTo>
                  <a:pt x="711" y="0"/>
                </a:lnTo>
                <a:lnTo>
                  <a:pt x="214" y="0"/>
                </a:lnTo>
                <a:close/>
              </a:path>
            </a:pathLst>
          </a:custGeom>
          <a:blipFill dpi="0" rotWithShape="1">
            <a:blip r:embed="rId15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5" name="Freeform 22"/>
          <p:cNvSpPr/>
          <p:nvPr/>
        </p:nvSpPr>
        <p:spPr bwMode="auto">
          <a:xfrm>
            <a:off x="4632128" y="24967"/>
            <a:ext cx="1060203" cy="1365826"/>
          </a:xfrm>
          <a:custGeom>
            <a:avLst/>
            <a:gdLst>
              <a:gd name="T0" fmla="*/ 498 w 712"/>
              <a:gd name="T1" fmla="*/ 0 h 961"/>
              <a:gd name="T2" fmla="*/ 0 w 712"/>
              <a:gd name="T3" fmla="*/ 192 h 961"/>
              <a:gd name="T4" fmla="*/ 261 w 712"/>
              <a:gd name="T5" fmla="*/ 961 h 961"/>
              <a:gd name="T6" fmla="*/ 712 w 712"/>
              <a:gd name="T7" fmla="*/ 0 h 961"/>
              <a:gd name="T8" fmla="*/ 498 w 712"/>
              <a:gd name="T9" fmla="*/ 0 h 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2" h="961">
                <a:moveTo>
                  <a:pt x="498" y="0"/>
                </a:moveTo>
                <a:lnTo>
                  <a:pt x="0" y="192"/>
                </a:lnTo>
                <a:lnTo>
                  <a:pt x="261" y="961"/>
                </a:lnTo>
                <a:lnTo>
                  <a:pt x="712" y="0"/>
                </a:lnTo>
                <a:lnTo>
                  <a:pt x="498" y="0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6" name="Freeform 23"/>
          <p:cNvSpPr/>
          <p:nvPr/>
        </p:nvSpPr>
        <p:spPr bwMode="auto">
          <a:xfrm>
            <a:off x="5020769" y="981471"/>
            <a:ext cx="1588816" cy="1127055"/>
          </a:xfrm>
          <a:custGeom>
            <a:avLst/>
            <a:gdLst>
              <a:gd name="T0" fmla="*/ 0 w 1067"/>
              <a:gd name="T1" fmla="*/ 288 h 793"/>
              <a:gd name="T2" fmla="*/ 1067 w 1067"/>
              <a:gd name="T3" fmla="*/ 793 h 793"/>
              <a:gd name="T4" fmla="*/ 782 w 1067"/>
              <a:gd name="T5" fmla="*/ 0 h 793"/>
              <a:gd name="T6" fmla="*/ 0 w 1067"/>
              <a:gd name="T7" fmla="*/ 288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93">
                <a:moveTo>
                  <a:pt x="0" y="288"/>
                </a:moveTo>
                <a:lnTo>
                  <a:pt x="1067" y="793"/>
                </a:lnTo>
                <a:lnTo>
                  <a:pt x="782" y="0"/>
                </a:lnTo>
                <a:lnTo>
                  <a:pt x="0" y="288"/>
                </a:lnTo>
                <a:close/>
              </a:path>
            </a:pathLst>
          </a:custGeom>
          <a:blipFill dpi="0" rotWithShape="1">
            <a:blip r:embed="rId16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7" name="Freeform 24"/>
          <p:cNvSpPr/>
          <p:nvPr/>
        </p:nvSpPr>
        <p:spPr bwMode="auto">
          <a:xfrm>
            <a:off x="6185206" y="981471"/>
            <a:ext cx="1588816" cy="1127055"/>
          </a:xfrm>
          <a:custGeom>
            <a:avLst/>
            <a:gdLst>
              <a:gd name="T0" fmla="*/ 285 w 1067"/>
              <a:gd name="T1" fmla="*/ 793 h 793"/>
              <a:gd name="T2" fmla="*/ 1067 w 1067"/>
              <a:gd name="T3" fmla="*/ 504 h 793"/>
              <a:gd name="T4" fmla="*/ 0 w 1067"/>
              <a:gd name="T5" fmla="*/ 0 h 793"/>
              <a:gd name="T6" fmla="*/ 285 w 1067"/>
              <a:gd name="T7" fmla="*/ 793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93">
                <a:moveTo>
                  <a:pt x="285" y="793"/>
                </a:moveTo>
                <a:lnTo>
                  <a:pt x="1067" y="504"/>
                </a:lnTo>
                <a:lnTo>
                  <a:pt x="0" y="0"/>
                </a:lnTo>
                <a:lnTo>
                  <a:pt x="285" y="793"/>
                </a:lnTo>
                <a:close/>
              </a:path>
            </a:pathLst>
          </a:custGeom>
          <a:solidFill>
            <a:srgbClr val="826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8" name="Freeform 25"/>
          <p:cNvSpPr/>
          <p:nvPr/>
        </p:nvSpPr>
        <p:spPr bwMode="auto">
          <a:xfrm>
            <a:off x="8515569" y="195517"/>
            <a:ext cx="1588816" cy="1092945"/>
          </a:xfrm>
          <a:custGeom>
            <a:avLst/>
            <a:gdLst>
              <a:gd name="T0" fmla="*/ 284 w 1067"/>
              <a:gd name="T1" fmla="*/ 769 h 769"/>
              <a:gd name="T2" fmla="*/ 1067 w 1067"/>
              <a:gd name="T3" fmla="*/ 481 h 769"/>
              <a:gd name="T4" fmla="*/ 0 w 1067"/>
              <a:gd name="T5" fmla="*/ 0 h 769"/>
              <a:gd name="T6" fmla="*/ 284 w 1067"/>
              <a:gd name="T7" fmla="*/ 76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7" h="769">
                <a:moveTo>
                  <a:pt x="284" y="769"/>
                </a:moveTo>
                <a:lnTo>
                  <a:pt x="1067" y="481"/>
                </a:lnTo>
                <a:lnTo>
                  <a:pt x="0" y="0"/>
                </a:lnTo>
                <a:lnTo>
                  <a:pt x="284" y="769"/>
                </a:lnTo>
                <a:close/>
              </a:path>
            </a:pathLst>
          </a:custGeom>
          <a:solidFill>
            <a:srgbClr val="826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9" name="Freeform 26"/>
          <p:cNvSpPr/>
          <p:nvPr/>
        </p:nvSpPr>
        <p:spPr bwMode="auto">
          <a:xfrm>
            <a:off x="6185206" y="24967"/>
            <a:ext cx="1165926" cy="956505"/>
          </a:xfrm>
          <a:custGeom>
            <a:avLst/>
            <a:gdLst>
              <a:gd name="T0" fmla="*/ 640 w 783"/>
              <a:gd name="T1" fmla="*/ 0 h 673"/>
              <a:gd name="T2" fmla="*/ 332 w 783"/>
              <a:gd name="T3" fmla="*/ 0 h 673"/>
              <a:gd name="T4" fmla="*/ 0 w 783"/>
              <a:gd name="T5" fmla="*/ 673 h 673"/>
              <a:gd name="T6" fmla="*/ 783 w 783"/>
              <a:gd name="T7" fmla="*/ 384 h 673"/>
              <a:gd name="T8" fmla="*/ 640 w 783"/>
              <a:gd name="T9" fmla="*/ 0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3" h="673">
                <a:moveTo>
                  <a:pt x="640" y="0"/>
                </a:moveTo>
                <a:lnTo>
                  <a:pt x="332" y="0"/>
                </a:lnTo>
                <a:lnTo>
                  <a:pt x="0" y="673"/>
                </a:lnTo>
                <a:lnTo>
                  <a:pt x="783" y="384"/>
                </a:lnTo>
                <a:lnTo>
                  <a:pt x="640" y="0"/>
                </a:lnTo>
                <a:close/>
              </a:path>
            </a:pathLst>
          </a:custGeom>
          <a:blipFill dpi="0" rotWithShape="1">
            <a:blip r:embed="rId17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0" name="Freeform 27"/>
          <p:cNvSpPr/>
          <p:nvPr/>
        </p:nvSpPr>
        <p:spPr bwMode="auto">
          <a:xfrm>
            <a:off x="7351132" y="195517"/>
            <a:ext cx="1164437" cy="1502267"/>
          </a:xfrm>
          <a:custGeom>
            <a:avLst/>
            <a:gdLst>
              <a:gd name="T0" fmla="*/ 284 w 782"/>
              <a:gd name="T1" fmla="*/ 1057 h 1057"/>
              <a:gd name="T2" fmla="*/ 782 w 782"/>
              <a:gd name="T3" fmla="*/ 0 h 1057"/>
              <a:gd name="T4" fmla="*/ 0 w 782"/>
              <a:gd name="T5" fmla="*/ 264 h 1057"/>
              <a:gd name="T6" fmla="*/ 284 w 782"/>
              <a:gd name="T7" fmla="*/ 1057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2" h="1057">
                <a:moveTo>
                  <a:pt x="284" y="1057"/>
                </a:moveTo>
                <a:lnTo>
                  <a:pt x="782" y="0"/>
                </a:lnTo>
                <a:lnTo>
                  <a:pt x="0" y="264"/>
                </a:lnTo>
                <a:lnTo>
                  <a:pt x="284" y="1057"/>
                </a:lnTo>
                <a:close/>
              </a:path>
            </a:pathLst>
          </a:custGeom>
          <a:blipFill dpi="0" rotWithShape="1">
            <a:blip r:embed="rId18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2" name="Freeform 29"/>
          <p:cNvSpPr/>
          <p:nvPr/>
        </p:nvSpPr>
        <p:spPr bwMode="auto">
          <a:xfrm>
            <a:off x="9751480" y="24967"/>
            <a:ext cx="1517342" cy="854174"/>
          </a:xfrm>
          <a:custGeom>
            <a:avLst/>
            <a:gdLst>
              <a:gd name="T0" fmla="*/ 308 w 1019"/>
              <a:gd name="T1" fmla="*/ 0 h 601"/>
              <a:gd name="T2" fmla="*/ 0 w 1019"/>
              <a:gd name="T3" fmla="*/ 0 h 601"/>
              <a:gd name="T4" fmla="*/ 237 w 1019"/>
              <a:gd name="T5" fmla="*/ 601 h 601"/>
              <a:gd name="T6" fmla="*/ 1019 w 1019"/>
              <a:gd name="T7" fmla="*/ 312 h 601"/>
              <a:gd name="T8" fmla="*/ 1019 w 1019"/>
              <a:gd name="T9" fmla="*/ 312 h 601"/>
              <a:gd name="T10" fmla="*/ 308 w 1019"/>
              <a:gd name="T11" fmla="*/ 0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9" h="601">
                <a:moveTo>
                  <a:pt x="308" y="0"/>
                </a:moveTo>
                <a:lnTo>
                  <a:pt x="0" y="0"/>
                </a:lnTo>
                <a:lnTo>
                  <a:pt x="237" y="601"/>
                </a:lnTo>
                <a:lnTo>
                  <a:pt x="1019" y="312"/>
                </a:lnTo>
                <a:lnTo>
                  <a:pt x="1019" y="312"/>
                </a:lnTo>
                <a:lnTo>
                  <a:pt x="308" y="0"/>
                </a:lnTo>
                <a:close/>
              </a:path>
            </a:pathLst>
          </a:custGeom>
          <a:blipFill dpi="0" rotWithShape="1">
            <a:blip r:embed="rId19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3" name="Freeform 30"/>
          <p:cNvSpPr/>
          <p:nvPr/>
        </p:nvSpPr>
        <p:spPr bwMode="auto">
          <a:xfrm>
            <a:off x="11091625" y="24967"/>
            <a:ext cx="388642" cy="443431"/>
          </a:xfrm>
          <a:custGeom>
            <a:avLst/>
            <a:gdLst>
              <a:gd name="T0" fmla="*/ 0 w 261"/>
              <a:gd name="T1" fmla="*/ 0 h 312"/>
              <a:gd name="T2" fmla="*/ 119 w 261"/>
              <a:gd name="T3" fmla="*/ 312 h 312"/>
              <a:gd name="T4" fmla="*/ 119 w 261"/>
              <a:gd name="T5" fmla="*/ 312 h 312"/>
              <a:gd name="T6" fmla="*/ 261 w 261"/>
              <a:gd name="T7" fmla="*/ 0 h 312"/>
              <a:gd name="T8" fmla="*/ 0 w 261"/>
              <a:gd name="T9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" h="312">
                <a:moveTo>
                  <a:pt x="0" y="0"/>
                </a:moveTo>
                <a:lnTo>
                  <a:pt x="119" y="312"/>
                </a:lnTo>
                <a:lnTo>
                  <a:pt x="119" y="312"/>
                </a:lnTo>
                <a:lnTo>
                  <a:pt x="261" y="0"/>
                </a:lnTo>
                <a:lnTo>
                  <a:pt x="0" y="0"/>
                </a:lnTo>
                <a:close/>
              </a:path>
            </a:pathLst>
          </a:custGeom>
          <a:solidFill>
            <a:srgbClr val="A0BF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5" name="Freeform 30"/>
          <p:cNvSpPr/>
          <p:nvPr/>
        </p:nvSpPr>
        <p:spPr bwMode="auto">
          <a:xfrm rot="18373820">
            <a:off x="261557" y="-309067"/>
            <a:ext cx="370997" cy="824952"/>
          </a:xfrm>
          <a:custGeom>
            <a:avLst/>
            <a:gdLst>
              <a:gd name="T0" fmla="*/ 0 w 261"/>
              <a:gd name="T1" fmla="*/ 0 h 312"/>
              <a:gd name="T2" fmla="*/ 119 w 261"/>
              <a:gd name="T3" fmla="*/ 312 h 312"/>
              <a:gd name="T4" fmla="*/ 119 w 261"/>
              <a:gd name="T5" fmla="*/ 312 h 312"/>
              <a:gd name="T6" fmla="*/ 261 w 261"/>
              <a:gd name="T7" fmla="*/ 0 h 312"/>
              <a:gd name="T8" fmla="*/ 0 w 261"/>
              <a:gd name="T9" fmla="*/ 0 h 312"/>
              <a:gd name="connsiteX0" fmla="*/ 0 w 8890"/>
              <a:gd name="connsiteY0" fmla="*/ 0 h 10696"/>
              <a:gd name="connsiteX1" fmla="*/ 3449 w 8890"/>
              <a:gd name="connsiteY1" fmla="*/ 10696 h 10696"/>
              <a:gd name="connsiteX2" fmla="*/ 3449 w 8890"/>
              <a:gd name="connsiteY2" fmla="*/ 10696 h 10696"/>
              <a:gd name="connsiteX3" fmla="*/ 8890 w 8890"/>
              <a:gd name="connsiteY3" fmla="*/ 696 h 10696"/>
              <a:gd name="connsiteX4" fmla="*/ 0 w 8890"/>
              <a:gd name="connsiteY4" fmla="*/ 0 h 10696"/>
              <a:gd name="connsiteX0-1" fmla="*/ 0 w 7997"/>
              <a:gd name="connsiteY0-2" fmla="*/ 0 h 10000"/>
              <a:gd name="connsiteX1-3" fmla="*/ 3880 w 7997"/>
              <a:gd name="connsiteY1-4" fmla="*/ 10000 h 10000"/>
              <a:gd name="connsiteX2-5" fmla="*/ 3880 w 7997"/>
              <a:gd name="connsiteY2-6" fmla="*/ 10000 h 10000"/>
              <a:gd name="connsiteX3-7" fmla="*/ 7997 w 7997"/>
              <a:gd name="connsiteY3-8" fmla="*/ 2894 h 10000"/>
              <a:gd name="connsiteX4-9" fmla="*/ 0 w 7997"/>
              <a:gd name="connsiteY4-10" fmla="*/ 0 h 10000"/>
              <a:gd name="connsiteX0-11" fmla="*/ 0 w 18109"/>
              <a:gd name="connsiteY0-12" fmla="*/ 0 h 10000"/>
              <a:gd name="connsiteX1-13" fmla="*/ 4852 w 18109"/>
              <a:gd name="connsiteY1-14" fmla="*/ 10000 h 10000"/>
              <a:gd name="connsiteX2-15" fmla="*/ 4852 w 18109"/>
              <a:gd name="connsiteY2-16" fmla="*/ 10000 h 10000"/>
              <a:gd name="connsiteX3-17" fmla="*/ 18109 w 18109"/>
              <a:gd name="connsiteY3-18" fmla="*/ 5345 h 10000"/>
              <a:gd name="connsiteX4-19" fmla="*/ 0 w 18109"/>
              <a:gd name="connsiteY4-20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109" h="10000">
                <a:moveTo>
                  <a:pt x="0" y="0"/>
                </a:moveTo>
                <a:lnTo>
                  <a:pt x="4852" y="10000"/>
                </a:lnTo>
                <a:lnTo>
                  <a:pt x="4852" y="10000"/>
                </a:lnTo>
                <a:lnTo>
                  <a:pt x="18109" y="5345"/>
                </a:lnTo>
                <a:lnTo>
                  <a:pt x="0" y="0"/>
                </a:lnTo>
                <a:close/>
              </a:path>
            </a:pathLst>
          </a:custGeom>
          <a:solidFill>
            <a:srgbClr val="FD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FDB900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6" name="Freeform 26"/>
          <p:cNvSpPr/>
          <p:nvPr/>
        </p:nvSpPr>
        <p:spPr bwMode="auto">
          <a:xfrm>
            <a:off x="8514079" y="-20839"/>
            <a:ext cx="929528" cy="216356"/>
          </a:xfrm>
          <a:custGeom>
            <a:avLst/>
            <a:gdLst>
              <a:gd name="T0" fmla="*/ 640 w 783"/>
              <a:gd name="T1" fmla="*/ 0 h 673"/>
              <a:gd name="T2" fmla="*/ 332 w 783"/>
              <a:gd name="T3" fmla="*/ 0 h 673"/>
              <a:gd name="T4" fmla="*/ 0 w 783"/>
              <a:gd name="T5" fmla="*/ 673 h 673"/>
              <a:gd name="T6" fmla="*/ 783 w 783"/>
              <a:gd name="T7" fmla="*/ 384 h 673"/>
              <a:gd name="T8" fmla="*/ 640 w 783"/>
              <a:gd name="T9" fmla="*/ 0 h 673"/>
              <a:gd name="connsiteX0" fmla="*/ 8980 w 10000"/>
              <a:gd name="connsiteY0" fmla="*/ 6331 h 10000"/>
              <a:gd name="connsiteX1" fmla="*/ 4240 w 10000"/>
              <a:gd name="connsiteY1" fmla="*/ 0 h 10000"/>
              <a:gd name="connsiteX2" fmla="*/ 0 w 10000"/>
              <a:gd name="connsiteY2" fmla="*/ 10000 h 10000"/>
              <a:gd name="connsiteX3" fmla="*/ 10000 w 10000"/>
              <a:gd name="connsiteY3" fmla="*/ 5706 h 10000"/>
              <a:gd name="connsiteX4" fmla="*/ 8980 w 10000"/>
              <a:gd name="connsiteY4" fmla="*/ 6331 h 10000"/>
              <a:gd name="connsiteX0-1" fmla="*/ 8980 w 8980"/>
              <a:gd name="connsiteY0-2" fmla="*/ 6331 h 10000"/>
              <a:gd name="connsiteX1-3" fmla="*/ 4240 w 8980"/>
              <a:gd name="connsiteY1-4" fmla="*/ 0 h 10000"/>
              <a:gd name="connsiteX2-5" fmla="*/ 0 w 8980"/>
              <a:gd name="connsiteY2-6" fmla="*/ 10000 h 10000"/>
              <a:gd name="connsiteX3-7" fmla="*/ 7682 w 8980"/>
              <a:gd name="connsiteY3-8" fmla="*/ 8285 h 10000"/>
              <a:gd name="connsiteX4-9" fmla="*/ 8980 w 8980"/>
              <a:gd name="connsiteY4-10" fmla="*/ 6331 h 10000"/>
              <a:gd name="connsiteX0-11" fmla="*/ 10000 w 10000"/>
              <a:gd name="connsiteY0-12" fmla="*/ 0 h 3669"/>
              <a:gd name="connsiteX1-13" fmla="*/ 1243 w 10000"/>
              <a:gd name="connsiteY1-14" fmla="*/ 1407 h 3669"/>
              <a:gd name="connsiteX2-15" fmla="*/ 0 w 10000"/>
              <a:gd name="connsiteY2-16" fmla="*/ 3669 h 3669"/>
              <a:gd name="connsiteX3-17" fmla="*/ 8555 w 10000"/>
              <a:gd name="connsiteY3-18" fmla="*/ 1954 h 3669"/>
              <a:gd name="connsiteX4-19" fmla="*/ 10000 w 10000"/>
              <a:gd name="connsiteY4-20" fmla="*/ 0 h 3669"/>
              <a:gd name="connsiteX0-21" fmla="*/ 8878 w 8878"/>
              <a:gd name="connsiteY0-22" fmla="*/ 639 h 6165"/>
              <a:gd name="connsiteX1-23" fmla="*/ 1243 w 8878"/>
              <a:gd name="connsiteY1-24" fmla="*/ 0 h 6165"/>
              <a:gd name="connsiteX2-25" fmla="*/ 0 w 8878"/>
              <a:gd name="connsiteY2-26" fmla="*/ 6165 h 6165"/>
              <a:gd name="connsiteX3-27" fmla="*/ 8555 w 8878"/>
              <a:gd name="connsiteY3-28" fmla="*/ 1491 h 6165"/>
              <a:gd name="connsiteX4-29" fmla="*/ 8878 w 8878"/>
              <a:gd name="connsiteY4-30" fmla="*/ 639 h 61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78" h="6165">
                <a:moveTo>
                  <a:pt x="8878" y="639"/>
                </a:moveTo>
                <a:lnTo>
                  <a:pt x="1243" y="0"/>
                </a:lnTo>
                <a:lnTo>
                  <a:pt x="0" y="6165"/>
                </a:lnTo>
                <a:lnTo>
                  <a:pt x="8555" y="1491"/>
                </a:lnTo>
                <a:lnTo>
                  <a:pt x="8878" y="639"/>
                </a:lnTo>
                <a:close/>
              </a:path>
            </a:pathLst>
          </a:custGeom>
          <a:solidFill>
            <a:srgbClr val="826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pic>
        <p:nvPicPr>
          <p:cNvPr id="3" name="轻松欢乐节奏感动进取电子音乐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972540" y="300769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50"/>
                            </p:stCondLst>
                            <p:childTnLst>
                              <p:par>
                                <p:cTn id="7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5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5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5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7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0" grpId="0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5" grpId="0" animBg="1"/>
      <p:bldP spid="3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2922" y="272359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72185" y="194310"/>
            <a:ext cx="2821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B1技术支持的测试与练习</a:t>
            </a:r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565" y="808355"/>
            <a:ext cx="4086860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455" y="808355"/>
            <a:ext cx="4176395" cy="576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2922" y="272359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72185" y="194310"/>
            <a:ext cx="2821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B1技术支持的测试与练习</a:t>
            </a:r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775" y="1139190"/>
            <a:ext cx="3478530" cy="528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795" y="1139190"/>
            <a:ext cx="4001770" cy="528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2922" y="272359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72185" y="194310"/>
            <a:ext cx="2821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B1技术支持的测试与练习</a:t>
            </a:r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860" y="917575"/>
            <a:ext cx="9144000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2922" y="272359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72185" y="194310"/>
            <a:ext cx="2821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B1技术支持的测试与练习</a:t>
            </a:r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120" y="1021715"/>
            <a:ext cx="821753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2922" y="272359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72185" y="194310"/>
            <a:ext cx="2821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B1技术支持的测试与练习</a:t>
            </a: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775" y="1108710"/>
            <a:ext cx="3378835" cy="512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990" y="971550"/>
            <a:ext cx="4201795" cy="540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2922" y="272359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72185" y="194310"/>
            <a:ext cx="2821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B1技术支持的测试与练习</a:t>
            </a: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270" y="890270"/>
            <a:ext cx="7363460" cy="5525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2922" y="272359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72185" y="194310"/>
            <a:ext cx="2821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inpin heiti" charset="-122"/>
                <a:ea typeface="inpin heiti" charset="-122"/>
                <a:sym typeface="+mn-ea"/>
              </a:rPr>
              <a:t>B1技术支持的测试与练习</a:t>
            </a:r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045" y="998220"/>
            <a:ext cx="3667125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545" y="1113155"/>
            <a:ext cx="3653155" cy="5333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629" y="-82089"/>
            <a:ext cx="11471638" cy="4511524"/>
            <a:chOff x="-38101" y="-105446"/>
            <a:chExt cx="12230101" cy="5039241"/>
          </a:xfrm>
        </p:grpSpPr>
        <p:sp>
          <p:nvSpPr>
            <p:cNvPr id="11" name="Freeform 6"/>
            <p:cNvSpPr/>
            <p:nvPr/>
          </p:nvSpPr>
          <p:spPr bwMode="auto">
            <a:xfrm>
              <a:off x="376237" y="2912907"/>
              <a:ext cx="1241425" cy="1716088"/>
            </a:xfrm>
            <a:custGeom>
              <a:avLst/>
              <a:gdLst>
                <a:gd name="T0" fmla="*/ 284 w 782"/>
                <a:gd name="T1" fmla="*/ 1081 h 1081"/>
                <a:gd name="T2" fmla="*/ 782 w 782"/>
                <a:gd name="T3" fmla="*/ 0 h 1081"/>
                <a:gd name="T4" fmla="*/ 0 w 782"/>
                <a:gd name="T5" fmla="*/ 288 h 1081"/>
                <a:gd name="T6" fmla="*/ 284 w 782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81">
                  <a:moveTo>
                    <a:pt x="284" y="1081"/>
                  </a:moveTo>
                  <a:lnTo>
                    <a:pt x="782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-38101" y="4209895"/>
              <a:ext cx="865188" cy="723900"/>
            </a:xfrm>
            <a:custGeom>
              <a:avLst/>
              <a:gdLst>
                <a:gd name="T0" fmla="*/ 0 w 545"/>
                <a:gd name="T1" fmla="*/ 0 h 456"/>
                <a:gd name="T2" fmla="*/ 0 w 545"/>
                <a:gd name="T3" fmla="*/ 456 h 456"/>
                <a:gd name="T4" fmla="*/ 545 w 545"/>
                <a:gd name="T5" fmla="*/ 264 h 456"/>
                <a:gd name="T6" fmla="*/ 545 w 545"/>
                <a:gd name="T7" fmla="*/ 264 h 456"/>
                <a:gd name="T8" fmla="*/ 545 w 545"/>
                <a:gd name="T9" fmla="*/ 264 h 456"/>
                <a:gd name="T10" fmla="*/ 0 w 545"/>
                <a:gd name="T1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5" h="456">
                  <a:moveTo>
                    <a:pt x="0" y="0"/>
                  </a:moveTo>
                  <a:lnTo>
                    <a:pt x="0" y="456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617662" y="2912907"/>
              <a:ext cx="1693863" cy="1258888"/>
            </a:xfrm>
            <a:custGeom>
              <a:avLst/>
              <a:gdLst>
                <a:gd name="T0" fmla="*/ 0 w 1067"/>
                <a:gd name="T1" fmla="*/ 0 h 793"/>
                <a:gd name="T2" fmla="*/ 285 w 1067"/>
                <a:gd name="T3" fmla="*/ 793 h 793"/>
                <a:gd name="T4" fmla="*/ 1067 w 1067"/>
                <a:gd name="T5" fmla="*/ 505 h 793"/>
                <a:gd name="T6" fmla="*/ 0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0"/>
                  </a:moveTo>
                  <a:lnTo>
                    <a:pt x="285" y="793"/>
                  </a:lnTo>
                  <a:lnTo>
                    <a:pt x="1067" y="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-38101" y="2225520"/>
              <a:ext cx="414338" cy="1296988"/>
            </a:xfrm>
            <a:custGeom>
              <a:avLst/>
              <a:gdLst>
                <a:gd name="T0" fmla="*/ 0 w 261"/>
                <a:gd name="T1" fmla="*/ 817 h 817"/>
                <a:gd name="T2" fmla="*/ 261 w 261"/>
                <a:gd name="T3" fmla="*/ 721 h 817"/>
                <a:gd name="T4" fmla="*/ 0 w 261"/>
                <a:gd name="T5" fmla="*/ 0 h 817"/>
                <a:gd name="T6" fmla="*/ 0 w 261"/>
                <a:gd name="T7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817">
                  <a:moveTo>
                    <a:pt x="0" y="817"/>
                  </a:moveTo>
                  <a:lnTo>
                    <a:pt x="261" y="721"/>
                  </a:lnTo>
                  <a:lnTo>
                    <a:pt x="0" y="0"/>
                  </a:lnTo>
                  <a:lnTo>
                    <a:pt x="0" y="81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714374" y="14132"/>
              <a:ext cx="1693863" cy="1220788"/>
            </a:xfrm>
            <a:custGeom>
              <a:avLst/>
              <a:gdLst>
                <a:gd name="T0" fmla="*/ 711 w 1067"/>
                <a:gd name="T1" fmla="*/ 0 h 769"/>
                <a:gd name="T2" fmla="*/ 0 w 1067"/>
                <a:gd name="T3" fmla="*/ 264 h 769"/>
                <a:gd name="T4" fmla="*/ 0 w 1067"/>
                <a:gd name="T5" fmla="*/ 264 h 769"/>
                <a:gd name="T6" fmla="*/ 0 w 1067"/>
                <a:gd name="T7" fmla="*/ 264 h 769"/>
                <a:gd name="T8" fmla="*/ 1067 w 1067"/>
                <a:gd name="T9" fmla="*/ 769 h 769"/>
                <a:gd name="T10" fmla="*/ 783 w 1067"/>
                <a:gd name="T11" fmla="*/ 0 h 769"/>
                <a:gd name="T12" fmla="*/ 711 w 1067"/>
                <a:gd name="T1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7" h="769">
                  <a:moveTo>
                    <a:pt x="711" y="0"/>
                  </a:moveTo>
                  <a:lnTo>
                    <a:pt x="0" y="264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1067" y="769"/>
                  </a:lnTo>
                  <a:lnTo>
                    <a:pt x="783" y="0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-38101" y="433232"/>
              <a:ext cx="1204913" cy="1677988"/>
            </a:xfrm>
            <a:custGeom>
              <a:avLst/>
              <a:gdLst>
                <a:gd name="T0" fmla="*/ 0 w 759"/>
                <a:gd name="T1" fmla="*/ 1009 h 1057"/>
                <a:gd name="T2" fmla="*/ 0 w 759"/>
                <a:gd name="T3" fmla="*/ 1057 h 1057"/>
                <a:gd name="T4" fmla="*/ 759 w 759"/>
                <a:gd name="T5" fmla="*/ 769 h 1057"/>
                <a:gd name="T6" fmla="*/ 474 w 759"/>
                <a:gd name="T7" fmla="*/ 0 h 1057"/>
                <a:gd name="T8" fmla="*/ 0 w 759"/>
                <a:gd name="T9" fmla="*/ 1009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9" h="1057">
                  <a:moveTo>
                    <a:pt x="0" y="1009"/>
                  </a:moveTo>
                  <a:lnTo>
                    <a:pt x="0" y="1057"/>
                  </a:lnTo>
                  <a:lnTo>
                    <a:pt x="759" y="769"/>
                  </a:lnTo>
                  <a:lnTo>
                    <a:pt x="474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617662" y="2455707"/>
              <a:ext cx="1693863" cy="1258888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166812" y="1234920"/>
              <a:ext cx="1241425" cy="1677988"/>
            </a:xfrm>
            <a:custGeom>
              <a:avLst/>
              <a:gdLst>
                <a:gd name="T0" fmla="*/ 0 w 782"/>
                <a:gd name="T1" fmla="*/ 264 h 1057"/>
                <a:gd name="T2" fmla="*/ 284 w 782"/>
                <a:gd name="T3" fmla="*/ 1057 h 1057"/>
                <a:gd name="T4" fmla="*/ 782 w 782"/>
                <a:gd name="T5" fmla="*/ 0 h 1057"/>
                <a:gd name="T6" fmla="*/ 0 w 782"/>
                <a:gd name="T7" fmla="*/ 264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0" y="264"/>
                  </a:moveTo>
                  <a:lnTo>
                    <a:pt x="284" y="1057"/>
                  </a:lnTo>
                  <a:lnTo>
                    <a:pt x="782" y="0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102099" y="1539720"/>
              <a:ext cx="1203325" cy="171608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2859087" y="776132"/>
              <a:ext cx="1243013" cy="1679575"/>
            </a:xfrm>
            <a:custGeom>
              <a:avLst/>
              <a:gdLst>
                <a:gd name="T0" fmla="*/ 498 w 783"/>
                <a:gd name="T1" fmla="*/ 0 h 1058"/>
                <a:gd name="T2" fmla="*/ 0 w 783"/>
                <a:gd name="T3" fmla="*/ 1058 h 1058"/>
                <a:gd name="T4" fmla="*/ 783 w 783"/>
                <a:gd name="T5" fmla="*/ 769 h 1058"/>
                <a:gd name="T6" fmla="*/ 498 w 783"/>
                <a:gd name="T7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058">
                  <a:moveTo>
                    <a:pt x="498" y="0"/>
                  </a:moveTo>
                  <a:lnTo>
                    <a:pt x="0" y="1058"/>
                  </a:lnTo>
                  <a:lnTo>
                    <a:pt x="783" y="76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957387" y="14132"/>
              <a:ext cx="1692275" cy="1220788"/>
            </a:xfrm>
            <a:custGeom>
              <a:avLst/>
              <a:gdLst>
                <a:gd name="T0" fmla="*/ 0 w 1066"/>
                <a:gd name="T1" fmla="*/ 0 h 769"/>
                <a:gd name="T2" fmla="*/ 284 w 1066"/>
                <a:gd name="T3" fmla="*/ 769 h 769"/>
                <a:gd name="T4" fmla="*/ 1066 w 1066"/>
                <a:gd name="T5" fmla="*/ 480 h 769"/>
                <a:gd name="T6" fmla="*/ 47 w 1066"/>
                <a:gd name="T7" fmla="*/ 0 h 769"/>
                <a:gd name="T8" fmla="*/ 0 w 1066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769">
                  <a:moveTo>
                    <a:pt x="0" y="0"/>
                  </a:moveTo>
                  <a:lnTo>
                    <a:pt x="284" y="769"/>
                  </a:lnTo>
                  <a:lnTo>
                    <a:pt x="1066" y="480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2859087" y="2455707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2031999" y="14132"/>
              <a:ext cx="1617663" cy="762000"/>
            </a:xfrm>
            <a:custGeom>
              <a:avLst/>
              <a:gdLst>
                <a:gd name="T0" fmla="*/ 0 w 1019"/>
                <a:gd name="T1" fmla="*/ 0 h 480"/>
                <a:gd name="T2" fmla="*/ 1019 w 1019"/>
                <a:gd name="T3" fmla="*/ 480 h 480"/>
                <a:gd name="T4" fmla="*/ 853 w 1019"/>
                <a:gd name="T5" fmla="*/ 0 h 480"/>
                <a:gd name="T6" fmla="*/ 0 w 1019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9" h="480">
                  <a:moveTo>
                    <a:pt x="0" y="0"/>
                  </a:moveTo>
                  <a:lnTo>
                    <a:pt x="1019" y="480"/>
                  </a:lnTo>
                  <a:lnTo>
                    <a:pt x="8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3649662" y="14132"/>
              <a:ext cx="1241425" cy="762000"/>
            </a:xfrm>
            <a:custGeom>
              <a:avLst/>
              <a:gdLst>
                <a:gd name="T0" fmla="*/ 214 w 782"/>
                <a:gd name="T1" fmla="*/ 0 h 480"/>
                <a:gd name="T2" fmla="*/ 0 w 782"/>
                <a:gd name="T3" fmla="*/ 480 h 480"/>
                <a:gd name="T4" fmla="*/ 782 w 782"/>
                <a:gd name="T5" fmla="*/ 192 h 480"/>
                <a:gd name="T6" fmla="*/ 711 w 782"/>
                <a:gd name="T7" fmla="*/ 0 h 480"/>
                <a:gd name="T8" fmla="*/ 214 w 782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480">
                  <a:moveTo>
                    <a:pt x="214" y="0"/>
                  </a:moveTo>
                  <a:lnTo>
                    <a:pt x="0" y="480"/>
                  </a:lnTo>
                  <a:lnTo>
                    <a:pt x="782" y="192"/>
                  </a:lnTo>
                  <a:lnTo>
                    <a:pt x="711" y="0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4891087" y="14132"/>
              <a:ext cx="1130300" cy="1525588"/>
            </a:xfrm>
            <a:custGeom>
              <a:avLst/>
              <a:gdLst>
                <a:gd name="T0" fmla="*/ 498 w 712"/>
                <a:gd name="T1" fmla="*/ 0 h 961"/>
                <a:gd name="T2" fmla="*/ 0 w 712"/>
                <a:gd name="T3" fmla="*/ 192 h 961"/>
                <a:gd name="T4" fmla="*/ 261 w 712"/>
                <a:gd name="T5" fmla="*/ 961 h 961"/>
                <a:gd name="T6" fmla="*/ 712 w 712"/>
                <a:gd name="T7" fmla="*/ 0 h 961"/>
                <a:gd name="T8" fmla="*/ 498 w 712"/>
                <a:gd name="T9" fmla="*/ 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961">
                  <a:moveTo>
                    <a:pt x="498" y="0"/>
                  </a:moveTo>
                  <a:lnTo>
                    <a:pt x="0" y="192"/>
                  </a:lnTo>
                  <a:lnTo>
                    <a:pt x="261" y="961"/>
                  </a:lnTo>
                  <a:lnTo>
                    <a:pt x="712" y="0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5305424" y="1082520"/>
              <a:ext cx="1693863" cy="1258888"/>
            </a:xfrm>
            <a:custGeom>
              <a:avLst/>
              <a:gdLst>
                <a:gd name="T0" fmla="*/ 0 w 1067"/>
                <a:gd name="T1" fmla="*/ 288 h 793"/>
                <a:gd name="T2" fmla="*/ 1067 w 1067"/>
                <a:gd name="T3" fmla="*/ 793 h 793"/>
                <a:gd name="T4" fmla="*/ 782 w 1067"/>
                <a:gd name="T5" fmla="*/ 0 h 793"/>
                <a:gd name="T6" fmla="*/ 0 w 1067"/>
                <a:gd name="T7" fmla="*/ 288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288"/>
                  </a:moveTo>
                  <a:lnTo>
                    <a:pt x="1067" y="793"/>
                  </a:lnTo>
                  <a:lnTo>
                    <a:pt x="782" y="0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6546849" y="1082520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9031287" y="204632"/>
              <a:ext cx="1693863" cy="1220788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546849" y="14132"/>
              <a:ext cx="1243013" cy="1068388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673">
                  <a:moveTo>
                    <a:pt x="640" y="0"/>
                  </a:moveTo>
                  <a:lnTo>
                    <a:pt x="332" y="0"/>
                  </a:lnTo>
                  <a:lnTo>
                    <a:pt x="0" y="673"/>
                  </a:lnTo>
                  <a:lnTo>
                    <a:pt x="783" y="384"/>
                  </a:lnTo>
                  <a:lnTo>
                    <a:pt x="640" y="0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7789862" y="204632"/>
              <a:ext cx="1241425" cy="1677988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10348912" y="14132"/>
              <a:ext cx="1617663" cy="954088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11777662" y="14132"/>
              <a:ext cx="414338" cy="495300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 rot="18373820">
              <a:off x="222116" y="-337997"/>
              <a:ext cx="414393" cy="879495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  <a:gd name="connsiteX0" fmla="*/ 0 w 8890"/>
                <a:gd name="connsiteY0" fmla="*/ 0 h 10696"/>
                <a:gd name="connsiteX1" fmla="*/ 3449 w 8890"/>
                <a:gd name="connsiteY1" fmla="*/ 10696 h 10696"/>
                <a:gd name="connsiteX2" fmla="*/ 3449 w 8890"/>
                <a:gd name="connsiteY2" fmla="*/ 10696 h 10696"/>
                <a:gd name="connsiteX3" fmla="*/ 8890 w 8890"/>
                <a:gd name="connsiteY3" fmla="*/ 696 h 10696"/>
                <a:gd name="connsiteX4" fmla="*/ 0 w 8890"/>
                <a:gd name="connsiteY4" fmla="*/ 0 h 10696"/>
                <a:gd name="connsiteX0-1" fmla="*/ 0 w 7997"/>
                <a:gd name="connsiteY0-2" fmla="*/ 0 h 10000"/>
                <a:gd name="connsiteX1-3" fmla="*/ 3880 w 7997"/>
                <a:gd name="connsiteY1-4" fmla="*/ 10000 h 10000"/>
                <a:gd name="connsiteX2-5" fmla="*/ 3880 w 7997"/>
                <a:gd name="connsiteY2-6" fmla="*/ 10000 h 10000"/>
                <a:gd name="connsiteX3-7" fmla="*/ 7997 w 7997"/>
                <a:gd name="connsiteY3-8" fmla="*/ 2894 h 10000"/>
                <a:gd name="connsiteX4-9" fmla="*/ 0 w 7997"/>
                <a:gd name="connsiteY4-10" fmla="*/ 0 h 10000"/>
                <a:gd name="connsiteX0-11" fmla="*/ 0 w 18109"/>
                <a:gd name="connsiteY0-12" fmla="*/ 0 h 10000"/>
                <a:gd name="connsiteX1-13" fmla="*/ 4852 w 18109"/>
                <a:gd name="connsiteY1-14" fmla="*/ 10000 h 10000"/>
                <a:gd name="connsiteX2-15" fmla="*/ 4852 w 18109"/>
                <a:gd name="connsiteY2-16" fmla="*/ 10000 h 10000"/>
                <a:gd name="connsiteX3-17" fmla="*/ 18109 w 18109"/>
                <a:gd name="connsiteY3-18" fmla="*/ 5345 h 10000"/>
                <a:gd name="connsiteX4-19" fmla="*/ 0 w 18109"/>
                <a:gd name="connsiteY4-2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09" h="10000">
                  <a:moveTo>
                    <a:pt x="0" y="0"/>
                  </a:moveTo>
                  <a:lnTo>
                    <a:pt x="4852" y="10000"/>
                  </a:lnTo>
                  <a:lnTo>
                    <a:pt x="4852" y="10000"/>
                  </a:lnTo>
                  <a:lnTo>
                    <a:pt x="18109" y="5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FDB9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9029698" y="-37031"/>
              <a:ext cx="990985" cy="241663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64" name="文本框 78"/>
          <p:cNvSpPr txBox="1"/>
          <p:nvPr/>
        </p:nvSpPr>
        <p:spPr>
          <a:xfrm>
            <a:off x="3704689" y="3767539"/>
            <a:ext cx="79635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zh-CN" sz="2000" dirty="0">
                <a:sym typeface="+mn-ea"/>
              </a:rPr>
              <a:t>以上就是我“四说一展示”环节的全部内容</a:t>
            </a:r>
            <a:r>
              <a:rPr lang="en-US" altLang="zh-CN" sz="2000" dirty="0">
                <a:sym typeface="+mn-ea"/>
              </a:rPr>
              <a:t>,</a:t>
            </a:r>
            <a:r>
              <a:rPr lang="zh-CN" altLang="zh-CN" sz="2000" dirty="0">
                <a:sym typeface="+mn-ea"/>
              </a:rPr>
              <a:t>请各位领导老师批评指正</a:t>
            </a:r>
            <a:r>
              <a:rPr lang="en-US" altLang="zh-CN" sz="2000" dirty="0">
                <a:sym typeface="+mn-ea"/>
              </a:rPr>
              <a:t>!</a:t>
            </a:r>
            <a:endParaRPr lang="zh-CN" altLang="en-US" sz="2000" b="0" dirty="0">
              <a:solidFill>
                <a:schemeClr val="accent5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325374" y="4777503"/>
            <a:ext cx="4883789" cy="2129365"/>
            <a:chOff x="7325374" y="4777503"/>
            <a:chExt cx="4883789" cy="2129365"/>
          </a:xfrm>
        </p:grpSpPr>
        <p:sp>
          <p:nvSpPr>
            <p:cNvPr id="67" name="Freeform 24"/>
            <p:cNvSpPr/>
            <p:nvPr/>
          </p:nvSpPr>
          <p:spPr bwMode="auto">
            <a:xfrm rot="10800000">
              <a:off x="11031618" y="4777503"/>
              <a:ext cx="1164443" cy="93387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  <a:gd name="connsiteX0" fmla="*/ 0 w 7329"/>
                <a:gd name="connsiteY0" fmla="*/ 8286 h 8286"/>
                <a:gd name="connsiteX1" fmla="*/ 7329 w 7329"/>
                <a:gd name="connsiteY1" fmla="*/ 4642 h 8286"/>
                <a:gd name="connsiteX2" fmla="*/ 4 w 7329"/>
                <a:gd name="connsiteY2" fmla="*/ 0 h 8286"/>
                <a:gd name="connsiteX3" fmla="*/ 0 w 7329"/>
                <a:gd name="connsiteY3" fmla="*/ 8286 h 8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9" h="8286">
                  <a:moveTo>
                    <a:pt x="0" y="8286"/>
                  </a:moveTo>
                  <a:lnTo>
                    <a:pt x="7329" y="4642"/>
                  </a:lnTo>
                  <a:lnTo>
                    <a:pt x="4" y="0"/>
                  </a:lnTo>
                  <a:cubicBezTo>
                    <a:pt x="3" y="2762"/>
                    <a:pt x="1" y="5524"/>
                    <a:pt x="0" y="8286"/>
                  </a:cubicBez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8" name="Freeform 25"/>
            <p:cNvSpPr/>
            <p:nvPr/>
          </p:nvSpPr>
          <p:spPr bwMode="auto">
            <a:xfrm rot="10800000">
              <a:off x="8701256" y="5597567"/>
              <a:ext cx="1588816" cy="1092945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9" name="Freeform 26"/>
            <p:cNvSpPr/>
            <p:nvPr/>
          </p:nvSpPr>
          <p:spPr bwMode="auto">
            <a:xfrm rot="10800000">
              <a:off x="11454509" y="6084860"/>
              <a:ext cx="754654" cy="776204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4529 w 6355"/>
                <a:gd name="connsiteY0" fmla="*/ 0 h 8115"/>
                <a:gd name="connsiteX1" fmla="*/ 595 w 6355"/>
                <a:gd name="connsiteY1" fmla="*/ 0 h 8115"/>
                <a:gd name="connsiteX2" fmla="*/ 0 w 6355"/>
                <a:gd name="connsiteY2" fmla="*/ 8115 h 8115"/>
                <a:gd name="connsiteX3" fmla="*/ 6355 w 6355"/>
                <a:gd name="connsiteY3" fmla="*/ 5706 h 8115"/>
                <a:gd name="connsiteX4" fmla="*/ 4529 w 6355"/>
                <a:gd name="connsiteY4" fmla="*/ 0 h 8115"/>
                <a:gd name="connsiteX0-1" fmla="*/ 7312 w 10185"/>
                <a:gd name="connsiteY0-2" fmla="*/ 0 h 10000"/>
                <a:gd name="connsiteX1-3" fmla="*/ 78 w 10185"/>
                <a:gd name="connsiteY1-4" fmla="*/ 0 h 10000"/>
                <a:gd name="connsiteX2-5" fmla="*/ 185 w 10185"/>
                <a:gd name="connsiteY2-6" fmla="*/ 10000 h 10000"/>
                <a:gd name="connsiteX3-7" fmla="*/ 10185 w 10185"/>
                <a:gd name="connsiteY3-8" fmla="*/ 7031 h 10000"/>
                <a:gd name="connsiteX4-9" fmla="*/ 7312 w 10185"/>
                <a:gd name="connsiteY4-1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85" h="10000">
                  <a:moveTo>
                    <a:pt x="7312" y="0"/>
                  </a:moveTo>
                  <a:lnTo>
                    <a:pt x="78" y="0"/>
                  </a:lnTo>
                  <a:cubicBezTo>
                    <a:pt x="-233" y="3333"/>
                    <a:pt x="497" y="6667"/>
                    <a:pt x="185" y="10000"/>
                  </a:cubicBezTo>
                  <a:lnTo>
                    <a:pt x="10185" y="7031"/>
                  </a:lnTo>
                  <a:lnTo>
                    <a:pt x="7312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0" name="Freeform 27"/>
            <p:cNvSpPr/>
            <p:nvPr/>
          </p:nvSpPr>
          <p:spPr bwMode="auto">
            <a:xfrm rot="10800000">
              <a:off x="10290072" y="5188245"/>
              <a:ext cx="1164437" cy="1502267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1" name="Freeform 29"/>
            <p:cNvSpPr/>
            <p:nvPr/>
          </p:nvSpPr>
          <p:spPr bwMode="auto">
            <a:xfrm rot="10800000">
              <a:off x="7536819" y="6006888"/>
              <a:ext cx="1517342" cy="854174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2" name="Freeform 30"/>
            <p:cNvSpPr/>
            <p:nvPr/>
          </p:nvSpPr>
          <p:spPr bwMode="auto">
            <a:xfrm rot="10800000">
              <a:off x="7325374" y="6417631"/>
              <a:ext cx="388642" cy="443431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3" name="Freeform 26"/>
            <p:cNvSpPr/>
            <p:nvPr/>
          </p:nvSpPr>
          <p:spPr bwMode="auto">
            <a:xfrm rot="10800000">
              <a:off x="9362034" y="6690512"/>
              <a:ext cx="929528" cy="216356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rot="2484086">
            <a:off x="3136518" y="3252448"/>
            <a:ext cx="406107" cy="1155987"/>
            <a:chOff x="4454660" y="3810474"/>
            <a:chExt cx="406107" cy="1155987"/>
          </a:xfrm>
        </p:grpSpPr>
        <p:sp>
          <p:nvSpPr>
            <p:cNvPr id="78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9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0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rot="13396910" flipV="1">
            <a:off x="9422501" y="4290616"/>
            <a:ext cx="406107" cy="1155987"/>
            <a:chOff x="11762339" y="3746221"/>
            <a:chExt cx="406107" cy="1155987"/>
          </a:xfrm>
        </p:grpSpPr>
        <p:sp>
          <p:nvSpPr>
            <p:cNvPr id="82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3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4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25374" y="4777503"/>
            <a:ext cx="4883789" cy="2129365"/>
            <a:chOff x="7325374" y="4777503"/>
            <a:chExt cx="4883789" cy="2129365"/>
          </a:xfrm>
        </p:grpSpPr>
        <p:sp>
          <p:nvSpPr>
            <p:cNvPr id="2" name="Freeform 24"/>
            <p:cNvSpPr/>
            <p:nvPr/>
          </p:nvSpPr>
          <p:spPr bwMode="auto">
            <a:xfrm rot="10800000">
              <a:off x="11031618" y="4777503"/>
              <a:ext cx="1164443" cy="93387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  <a:gd name="connsiteX0" fmla="*/ 0 w 7329"/>
                <a:gd name="connsiteY0" fmla="*/ 8286 h 8286"/>
                <a:gd name="connsiteX1" fmla="*/ 7329 w 7329"/>
                <a:gd name="connsiteY1" fmla="*/ 4642 h 8286"/>
                <a:gd name="connsiteX2" fmla="*/ 4 w 7329"/>
                <a:gd name="connsiteY2" fmla="*/ 0 h 8286"/>
                <a:gd name="connsiteX3" fmla="*/ 0 w 7329"/>
                <a:gd name="connsiteY3" fmla="*/ 8286 h 8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9" h="8286">
                  <a:moveTo>
                    <a:pt x="0" y="8286"/>
                  </a:moveTo>
                  <a:lnTo>
                    <a:pt x="7329" y="4642"/>
                  </a:lnTo>
                  <a:lnTo>
                    <a:pt x="4" y="0"/>
                  </a:lnTo>
                  <a:cubicBezTo>
                    <a:pt x="3" y="2762"/>
                    <a:pt x="1" y="5524"/>
                    <a:pt x="0" y="8286"/>
                  </a:cubicBez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3" name="Freeform 25"/>
            <p:cNvSpPr/>
            <p:nvPr/>
          </p:nvSpPr>
          <p:spPr bwMode="auto">
            <a:xfrm rot="10800000">
              <a:off x="8701256" y="5597567"/>
              <a:ext cx="1588816" cy="1092945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4" name="Freeform 26"/>
            <p:cNvSpPr/>
            <p:nvPr/>
          </p:nvSpPr>
          <p:spPr bwMode="auto">
            <a:xfrm rot="10800000">
              <a:off x="11454509" y="6084860"/>
              <a:ext cx="754654" cy="776204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4529 w 6355"/>
                <a:gd name="connsiteY0" fmla="*/ 0 h 8115"/>
                <a:gd name="connsiteX1" fmla="*/ 595 w 6355"/>
                <a:gd name="connsiteY1" fmla="*/ 0 h 8115"/>
                <a:gd name="connsiteX2" fmla="*/ 0 w 6355"/>
                <a:gd name="connsiteY2" fmla="*/ 8115 h 8115"/>
                <a:gd name="connsiteX3" fmla="*/ 6355 w 6355"/>
                <a:gd name="connsiteY3" fmla="*/ 5706 h 8115"/>
                <a:gd name="connsiteX4" fmla="*/ 4529 w 6355"/>
                <a:gd name="connsiteY4" fmla="*/ 0 h 8115"/>
                <a:gd name="connsiteX0-1" fmla="*/ 7312 w 10185"/>
                <a:gd name="connsiteY0-2" fmla="*/ 0 h 10000"/>
                <a:gd name="connsiteX1-3" fmla="*/ 78 w 10185"/>
                <a:gd name="connsiteY1-4" fmla="*/ 0 h 10000"/>
                <a:gd name="connsiteX2-5" fmla="*/ 185 w 10185"/>
                <a:gd name="connsiteY2-6" fmla="*/ 10000 h 10000"/>
                <a:gd name="connsiteX3-7" fmla="*/ 10185 w 10185"/>
                <a:gd name="connsiteY3-8" fmla="*/ 7031 h 10000"/>
                <a:gd name="connsiteX4-9" fmla="*/ 7312 w 10185"/>
                <a:gd name="connsiteY4-1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85" h="10000">
                  <a:moveTo>
                    <a:pt x="7312" y="0"/>
                  </a:moveTo>
                  <a:lnTo>
                    <a:pt x="78" y="0"/>
                  </a:lnTo>
                  <a:cubicBezTo>
                    <a:pt x="-233" y="3333"/>
                    <a:pt x="497" y="6667"/>
                    <a:pt x="185" y="10000"/>
                  </a:cubicBezTo>
                  <a:lnTo>
                    <a:pt x="10185" y="7031"/>
                  </a:lnTo>
                  <a:lnTo>
                    <a:pt x="7312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5" name="Freeform 27"/>
            <p:cNvSpPr/>
            <p:nvPr/>
          </p:nvSpPr>
          <p:spPr bwMode="auto">
            <a:xfrm rot="10800000">
              <a:off x="10290072" y="5188245"/>
              <a:ext cx="1164437" cy="1502267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6" name="Freeform 29"/>
            <p:cNvSpPr/>
            <p:nvPr/>
          </p:nvSpPr>
          <p:spPr bwMode="auto">
            <a:xfrm rot="10800000">
              <a:off x="7536819" y="6006888"/>
              <a:ext cx="1517342" cy="854174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7" name="Freeform 30"/>
            <p:cNvSpPr/>
            <p:nvPr/>
          </p:nvSpPr>
          <p:spPr bwMode="auto">
            <a:xfrm rot="10800000">
              <a:off x="7325374" y="6417631"/>
              <a:ext cx="388642" cy="443431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8" name="Freeform 26"/>
            <p:cNvSpPr/>
            <p:nvPr/>
          </p:nvSpPr>
          <p:spPr bwMode="auto">
            <a:xfrm rot="10800000">
              <a:off x="9362034" y="6690512"/>
              <a:ext cx="929528" cy="216356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629" y="-82089"/>
            <a:ext cx="11471638" cy="4511524"/>
            <a:chOff x="-38101" y="-105446"/>
            <a:chExt cx="12230101" cy="5039241"/>
          </a:xfrm>
        </p:grpSpPr>
        <p:sp>
          <p:nvSpPr>
            <p:cNvPr id="11" name="Freeform 6"/>
            <p:cNvSpPr/>
            <p:nvPr/>
          </p:nvSpPr>
          <p:spPr bwMode="auto">
            <a:xfrm>
              <a:off x="376237" y="2912907"/>
              <a:ext cx="1241425" cy="1716088"/>
            </a:xfrm>
            <a:custGeom>
              <a:avLst/>
              <a:gdLst>
                <a:gd name="T0" fmla="*/ 284 w 782"/>
                <a:gd name="T1" fmla="*/ 1081 h 1081"/>
                <a:gd name="T2" fmla="*/ 782 w 782"/>
                <a:gd name="T3" fmla="*/ 0 h 1081"/>
                <a:gd name="T4" fmla="*/ 0 w 782"/>
                <a:gd name="T5" fmla="*/ 288 h 1081"/>
                <a:gd name="T6" fmla="*/ 284 w 782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81">
                  <a:moveTo>
                    <a:pt x="284" y="1081"/>
                  </a:moveTo>
                  <a:lnTo>
                    <a:pt x="782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-38101" y="4209895"/>
              <a:ext cx="865188" cy="723900"/>
            </a:xfrm>
            <a:custGeom>
              <a:avLst/>
              <a:gdLst>
                <a:gd name="T0" fmla="*/ 0 w 545"/>
                <a:gd name="T1" fmla="*/ 0 h 456"/>
                <a:gd name="T2" fmla="*/ 0 w 545"/>
                <a:gd name="T3" fmla="*/ 456 h 456"/>
                <a:gd name="T4" fmla="*/ 545 w 545"/>
                <a:gd name="T5" fmla="*/ 264 h 456"/>
                <a:gd name="T6" fmla="*/ 545 w 545"/>
                <a:gd name="T7" fmla="*/ 264 h 456"/>
                <a:gd name="T8" fmla="*/ 545 w 545"/>
                <a:gd name="T9" fmla="*/ 264 h 456"/>
                <a:gd name="T10" fmla="*/ 0 w 545"/>
                <a:gd name="T1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5" h="456">
                  <a:moveTo>
                    <a:pt x="0" y="0"/>
                  </a:moveTo>
                  <a:lnTo>
                    <a:pt x="0" y="456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617662" y="2912907"/>
              <a:ext cx="1693863" cy="1258888"/>
            </a:xfrm>
            <a:custGeom>
              <a:avLst/>
              <a:gdLst>
                <a:gd name="T0" fmla="*/ 0 w 1067"/>
                <a:gd name="T1" fmla="*/ 0 h 793"/>
                <a:gd name="T2" fmla="*/ 285 w 1067"/>
                <a:gd name="T3" fmla="*/ 793 h 793"/>
                <a:gd name="T4" fmla="*/ 1067 w 1067"/>
                <a:gd name="T5" fmla="*/ 505 h 793"/>
                <a:gd name="T6" fmla="*/ 0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0"/>
                  </a:moveTo>
                  <a:lnTo>
                    <a:pt x="285" y="793"/>
                  </a:lnTo>
                  <a:lnTo>
                    <a:pt x="1067" y="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-38101" y="2225520"/>
              <a:ext cx="414338" cy="1296988"/>
            </a:xfrm>
            <a:custGeom>
              <a:avLst/>
              <a:gdLst>
                <a:gd name="T0" fmla="*/ 0 w 261"/>
                <a:gd name="T1" fmla="*/ 817 h 817"/>
                <a:gd name="T2" fmla="*/ 261 w 261"/>
                <a:gd name="T3" fmla="*/ 721 h 817"/>
                <a:gd name="T4" fmla="*/ 0 w 261"/>
                <a:gd name="T5" fmla="*/ 0 h 817"/>
                <a:gd name="T6" fmla="*/ 0 w 261"/>
                <a:gd name="T7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817">
                  <a:moveTo>
                    <a:pt x="0" y="817"/>
                  </a:moveTo>
                  <a:lnTo>
                    <a:pt x="261" y="721"/>
                  </a:lnTo>
                  <a:lnTo>
                    <a:pt x="0" y="0"/>
                  </a:lnTo>
                  <a:lnTo>
                    <a:pt x="0" y="81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714374" y="14132"/>
              <a:ext cx="1693863" cy="1220788"/>
            </a:xfrm>
            <a:custGeom>
              <a:avLst/>
              <a:gdLst>
                <a:gd name="T0" fmla="*/ 711 w 1067"/>
                <a:gd name="T1" fmla="*/ 0 h 769"/>
                <a:gd name="T2" fmla="*/ 0 w 1067"/>
                <a:gd name="T3" fmla="*/ 264 h 769"/>
                <a:gd name="T4" fmla="*/ 0 w 1067"/>
                <a:gd name="T5" fmla="*/ 264 h 769"/>
                <a:gd name="T6" fmla="*/ 0 w 1067"/>
                <a:gd name="T7" fmla="*/ 264 h 769"/>
                <a:gd name="T8" fmla="*/ 1067 w 1067"/>
                <a:gd name="T9" fmla="*/ 769 h 769"/>
                <a:gd name="T10" fmla="*/ 783 w 1067"/>
                <a:gd name="T11" fmla="*/ 0 h 769"/>
                <a:gd name="T12" fmla="*/ 711 w 1067"/>
                <a:gd name="T1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7" h="769">
                  <a:moveTo>
                    <a:pt x="711" y="0"/>
                  </a:moveTo>
                  <a:lnTo>
                    <a:pt x="0" y="264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1067" y="769"/>
                  </a:lnTo>
                  <a:lnTo>
                    <a:pt x="783" y="0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-38101" y="433232"/>
              <a:ext cx="1204913" cy="1677988"/>
            </a:xfrm>
            <a:custGeom>
              <a:avLst/>
              <a:gdLst>
                <a:gd name="T0" fmla="*/ 0 w 759"/>
                <a:gd name="T1" fmla="*/ 1009 h 1057"/>
                <a:gd name="T2" fmla="*/ 0 w 759"/>
                <a:gd name="T3" fmla="*/ 1057 h 1057"/>
                <a:gd name="T4" fmla="*/ 759 w 759"/>
                <a:gd name="T5" fmla="*/ 769 h 1057"/>
                <a:gd name="T6" fmla="*/ 474 w 759"/>
                <a:gd name="T7" fmla="*/ 0 h 1057"/>
                <a:gd name="T8" fmla="*/ 0 w 759"/>
                <a:gd name="T9" fmla="*/ 1009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9" h="1057">
                  <a:moveTo>
                    <a:pt x="0" y="1009"/>
                  </a:moveTo>
                  <a:lnTo>
                    <a:pt x="0" y="1057"/>
                  </a:lnTo>
                  <a:lnTo>
                    <a:pt x="759" y="769"/>
                  </a:lnTo>
                  <a:lnTo>
                    <a:pt x="474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617662" y="2455707"/>
              <a:ext cx="1693863" cy="1258888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166812" y="1234920"/>
              <a:ext cx="1241425" cy="1677988"/>
            </a:xfrm>
            <a:custGeom>
              <a:avLst/>
              <a:gdLst>
                <a:gd name="T0" fmla="*/ 0 w 782"/>
                <a:gd name="T1" fmla="*/ 264 h 1057"/>
                <a:gd name="T2" fmla="*/ 284 w 782"/>
                <a:gd name="T3" fmla="*/ 1057 h 1057"/>
                <a:gd name="T4" fmla="*/ 782 w 782"/>
                <a:gd name="T5" fmla="*/ 0 h 1057"/>
                <a:gd name="T6" fmla="*/ 0 w 782"/>
                <a:gd name="T7" fmla="*/ 264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0" y="264"/>
                  </a:moveTo>
                  <a:lnTo>
                    <a:pt x="284" y="1057"/>
                  </a:lnTo>
                  <a:lnTo>
                    <a:pt x="782" y="0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102099" y="1539720"/>
              <a:ext cx="1203325" cy="171608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2859087" y="776132"/>
              <a:ext cx="1243013" cy="1679575"/>
            </a:xfrm>
            <a:custGeom>
              <a:avLst/>
              <a:gdLst>
                <a:gd name="T0" fmla="*/ 498 w 783"/>
                <a:gd name="T1" fmla="*/ 0 h 1058"/>
                <a:gd name="T2" fmla="*/ 0 w 783"/>
                <a:gd name="T3" fmla="*/ 1058 h 1058"/>
                <a:gd name="T4" fmla="*/ 783 w 783"/>
                <a:gd name="T5" fmla="*/ 769 h 1058"/>
                <a:gd name="T6" fmla="*/ 498 w 783"/>
                <a:gd name="T7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058">
                  <a:moveTo>
                    <a:pt x="498" y="0"/>
                  </a:moveTo>
                  <a:lnTo>
                    <a:pt x="0" y="1058"/>
                  </a:lnTo>
                  <a:lnTo>
                    <a:pt x="783" y="76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957387" y="14132"/>
              <a:ext cx="1692275" cy="1220788"/>
            </a:xfrm>
            <a:custGeom>
              <a:avLst/>
              <a:gdLst>
                <a:gd name="T0" fmla="*/ 0 w 1066"/>
                <a:gd name="T1" fmla="*/ 0 h 769"/>
                <a:gd name="T2" fmla="*/ 284 w 1066"/>
                <a:gd name="T3" fmla="*/ 769 h 769"/>
                <a:gd name="T4" fmla="*/ 1066 w 1066"/>
                <a:gd name="T5" fmla="*/ 480 h 769"/>
                <a:gd name="T6" fmla="*/ 47 w 1066"/>
                <a:gd name="T7" fmla="*/ 0 h 769"/>
                <a:gd name="T8" fmla="*/ 0 w 1066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769">
                  <a:moveTo>
                    <a:pt x="0" y="0"/>
                  </a:moveTo>
                  <a:lnTo>
                    <a:pt x="284" y="769"/>
                  </a:lnTo>
                  <a:lnTo>
                    <a:pt x="1066" y="480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2859087" y="2455707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2031999" y="14132"/>
              <a:ext cx="1617663" cy="762000"/>
            </a:xfrm>
            <a:custGeom>
              <a:avLst/>
              <a:gdLst>
                <a:gd name="T0" fmla="*/ 0 w 1019"/>
                <a:gd name="T1" fmla="*/ 0 h 480"/>
                <a:gd name="T2" fmla="*/ 1019 w 1019"/>
                <a:gd name="T3" fmla="*/ 480 h 480"/>
                <a:gd name="T4" fmla="*/ 853 w 1019"/>
                <a:gd name="T5" fmla="*/ 0 h 480"/>
                <a:gd name="T6" fmla="*/ 0 w 1019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9" h="480">
                  <a:moveTo>
                    <a:pt x="0" y="0"/>
                  </a:moveTo>
                  <a:lnTo>
                    <a:pt x="1019" y="480"/>
                  </a:lnTo>
                  <a:lnTo>
                    <a:pt x="8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3649662" y="14132"/>
              <a:ext cx="1241425" cy="762000"/>
            </a:xfrm>
            <a:custGeom>
              <a:avLst/>
              <a:gdLst>
                <a:gd name="T0" fmla="*/ 214 w 782"/>
                <a:gd name="T1" fmla="*/ 0 h 480"/>
                <a:gd name="T2" fmla="*/ 0 w 782"/>
                <a:gd name="T3" fmla="*/ 480 h 480"/>
                <a:gd name="T4" fmla="*/ 782 w 782"/>
                <a:gd name="T5" fmla="*/ 192 h 480"/>
                <a:gd name="T6" fmla="*/ 711 w 782"/>
                <a:gd name="T7" fmla="*/ 0 h 480"/>
                <a:gd name="T8" fmla="*/ 214 w 782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480">
                  <a:moveTo>
                    <a:pt x="214" y="0"/>
                  </a:moveTo>
                  <a:lnTo>
                    <a:pt x="0" y="480"/>
                  </a:lnTo>
                  <a:lnTo>
                    <a:pt x="782" y="192"/>
                  </a:lnTo>
                  <a:lnTo>
                    <a:pt x="711" y="0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4891087" y="14132"/>
              <a:ext cx="1130300" cy="1525588"/>
            </a:xfrm>
            <a:custGeom>
              <a:avLst/>
              <a:gdLst>
                <a:gd name="T0" fmla="*/ 498 w 712"/>
                <a:gd name="T1" fmla="*/ 0 h 961"/>
                <a:gd name="T2" fmla="*/ 0 w 712"/>
                <a:gd name="T3" fmla="*/ 192 h 961"/>
                <a:gd name="T4" fmla="*/ 261 w 712"/>
                <a:gd name="T5" fmla="*/ 961 h 961"/>
                <a:gd name="T6" fmla="*/ 712 w 712"/>
                <a:gd name="T7" fmla="*/ 0 h 961"/>
                <a:gd name="T8" fmla="*/ 498 w 712"/>
                <a:gd name="T9" fmla="*/ 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961">
                  <a:moveTo>
                    <a:pt x="498" y="0"/>
                  </a:moveTo>
                  <a:lnTo>
                    <a:pt x="0" y="192"/>
                  </a:lnTo>
                  <a:lnTo>
                    <a:pt x="261" y="961"/>
                  </a:lnTo>
                  <a:lnTo>
                    <a:pt x="712" y="0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5305424" y="1082520"/>
              <a:ext cx="1693863" cy="1258888"/>
            </a:xfrm>
            <a:custGeom>
              <a:avLst/>
              <a:gdLst>
                <a:gd name="T0" fmla="*/ 0 w 1067"/>
                <a:gd name="T1" fmla="*/ 288 h 793"/>
                <a:gd name="T2" fmla="*/ 1067 w 1067"/>
                <a:gd name="T3" fmla="*/ 793 h 793"/>
                <a:gd name="T4" fmla="*/ 782 w 1067"/>
                <a:gd name="T5" fmla="*/ 0 h 793"/>
                <a:gd name="T6" fmla="*/ 0 w 1067"/>
                <a:gd name="T7" fmla="*/ 288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288"/>
                  </a:moveTo>
                  <a:lnTo>
                    <a:pt x="1067" y="793"/>
                  </a:lnTo>
                  <a:lnTo>
                    <a:pt x="782" y="0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6546849" y="1082520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9031287" y="204632"/>
              <a:ext cx="1693863" cy="1220788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546849" y="14132"/>
              <a:ext cx="1243013" cy="1068388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673">
                  <a:moveTo>
                    <a:pt x="640" y="0"/>
                  </a:moveTo>
                  <a:lnTo>
                    <a:pt x="332" y="0"/>
                  </a:lnTo>
                  <a:lnTo>
                    <a:pt x="0" y="673"/>
                  </a:lnTo>
                  <a:lnTo>
                    <a:pt x="783" y="384"/>
                  </a:lnTo>
                  <a:lnTo>
                    <a:pt x="640" y="0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7789862" y="204632"/>
              <a:ext cx="1241425" cy="1677988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10348912" y="14132"/>
              <a:ext cx="1617663" cy="954088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11777662" y="14132"/>
              <a:ext cx="414338" cy="495300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 rot="18373820">
              <a:off x="222116" y="-337997"/>
              <a:ext cx="414393" cy="879495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  <a:gd name="connsiteX0" fmla="*/ 0 w 8890"/>
                <a:gd name="connsiteY0" fmla="*/ 0 h 10696"/>
                <a:gd name="connsiteX1" fmla="*/ 3449 w 8890"/>
                <a:gd name="connsiteY1" fmla="*/ 10696 h 10696"/>
                <a:gd name="connsiteX2" fmla="*/ 3449 w 8890"/>
                <a:gd name="connsiteY2" fmla="*/ 10696 h 10696"/>
                <a:gd name="connsiteX3" fmla="*/ 8890 w 8890"/>
                <a:gd name="connsiteY3" fmla="*/ 696 h 10696"/>
                <a:gd name="connsiteX4" fmla="*/ 0 w 8890"/>
                <a:gd name="connsiteY4" fmla="*/ 0 h 10696"/>
                <a:gd name="connsiteX0-1" fmla="*/ 0 w 7997"/>
                <a:gd name="connsiteY0-2" fmla="*/ 0 h 10000"/>
                <a:gd name="connsiteX1-3" fmla="*/ 3880 w 7997"/>
                <a:gd name="connsiteY1-4" fmla="*/ 10000 h 10000"/>
                <a:gd name="connsiteX2-5" fmla="*/ 3880 w 7997"/>
                <a:gd name="connsiteY2-6" fmla="*/ 10000 h 10000"/>
                <a:gd name="connsiteX3-7" fmla="*/ 7997 w 7997"/>
                <a:gd name="connsiteY3-8" fmla="*/ 2894 h 10000"/>
                <a:gd name="connsiteX4-9" fmla="*/ 0 w 7997"/>
                <a:gd name="connsiteY4-10" fmla="*/ 0 h 10000"/>
                <a:gd name="connsiteX0-11" fmla="*/ 0 w 18109"/>
                <a:gd name="connsiteY0-12" fmla="*/ 0 h 10000"/>
                <a:gd name="connsiteX1-13" fmla="*/ 4852 w 18109"/>
                <a:gd name="connsiteY1-14" fmla="*/ 10000 h 10000"/>
                <a:gd name="connsiteX2-15" fmla="*/ 4852 w 18109"/>
                <a:gd name="connsiteY2-16" fmla="*/ 10000 h 10000"/>
                <a:gd name="connsiteX3-17" fmla="*/ 18109 w 18109"/>
                <a:gd name="connsiteY3-18" fmla="*/ 5345 h 10000"/>
                <a:gd name="connsiteX4-19" fmla="*/ 0 w 18109"/>
                <a:gd name="connsiteY4-2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09" h="10000">
                  <a:moveTo>
                    <a:pt x="0" y="0"/>
                  </a:moveTo>
                  <a:lnTo>
                    <a:pt x="4852" y="10000"/>
                  </a:lnTo>
                  <a:lnTo>
                    <a:pt x="4852" y="10000"/>
                  </a:lnTo>
                  <a:lnTo>
                    <a:pt x="18109" y="5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FDB9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9029698" y="-37031"/>
              <a:ext cx="990985" cy="241663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cxnSp>
        <p:nvCxnSpPr>
          <p:cNvPr id="36" name="肘形连接符 35"/>
          <p:cNvCxnSpPr/>
          <p:nvPr/>
        </p:nvCxnSpPr>
        <p:spPr>
          <a:xfrm flipV="1">
            <a:off x="595985" y="3925451"/>
            <a:ext cx="10581410" cy="1048291"/>
          </a:xfrm>
          <a:prstGeom prst="bentConnector3">
            <a:avLst>
              <a:gd name="adj1" fmla="val 50000"/>
            </a:avLst>
          </a:prstGeom>
          <a:ln w="28575">
            <a:solidFill>
              <a:srgbClr val="A0BF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肘形连接符 36"/>
          <p:cNvCxnSpPr/>
          <p:nvPr/>
        </p:nvCxnSpPr>
        <p:spPr>
          <a:xfrm flipV="1">
            <a:off x="595984" y="4344164"/>
            <a:ext cx="10548000" cy="1059164"/>
          </a:xfrm>
          <a:prstGeom prst="bentConnector3">
            <a:avLst>
              <a:gd name="adj1" fmla="val 46685"/>
            </a:avLst>
          </a:prstGeom>
          <a:ln w="28575">
            <a:solidFill>
              <a:srgbClr val="F584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肘形连接符 37"/>
          <p:cNvCxnSpPr/>
          <p:nvPr/>
        </p:nvCxnSpPr>
        <p:spPr>
          <a:xfrm flipV="1">
            <a:off x="595984" y="4176473"/>
            <a:ext cx="10548000" cy="1023753"/>
          </a:xfrm>
          <a:prstGeom prst="bentConnector3">
            <a:avLst>
              <a:gd name="adj1" fmla="val 48696"/>
            </a:avLst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6451587" y="2980374"/>
            <a:ext cx="3148609" cy="711511"/>
            <a:chOff x="6240567" y="2980374"/>
            <a:chExt cx="3148609" cy="711511"/>
          </a:xfrm>
        </p:grpSpPr>
        <p:grpSp>
          <p:nvGrpSpPr>
            <p:cNvPr id="73" name="组合 72"/>
            <p:cNvGrpSpPr/>
            <p:nvPr/>
          </p:nvGrpSpPr>
          <p:grpSpPr>
            <a:xfrm>
              <a:off x="6409828" y="3087477"/>
              <a:ext cx="2979348" cy="604408"/>
              <a:chOff x="6409828" y="3087477"/>
              <a:chExt cx="2979348" cy="604408"/>
            </a:xfrm>
          </p:grpSpPr>
          <p:sp>
            <p:nvSpPr>
              <p:cNvPr id="40" name="文本框 79"/>
              <p:cNvSpPr txBox="1"/>
              <p:nvPr/>
            </p:nvSpPr>
            <p:spPr>
              <a:xfrm>
                <a:off x="6537511" y="3094778"/>
                <a:ext cx="2466975" cy="5835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b="0" dirty="0" smtClean="0">
                    <a:solidFill>
                      <a:srgbClr val="FFC000"/>
                    </a:solidFill>
                    <a:latin typeface="华文中宋" panose="02010600040101010101" charset="-122"/>
                    <a:ea typeface="华文中宋" panose="02010600040101010101" charset="-122"/>
                    <a:cs typeface="华文中宋" panose="02010600040101010101" charset="-122"/>
                  </a:rPr>
                  <a:t>3说应用过程</a:t>
                </a:r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6409828" y="3087477"/>
                <a:ext cx="2979348" cy="604408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47" name="Freeform 16"/>
              <p:cNvSpPr/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48" name="Freeform 30"/>
              <p:cNvSpPr/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49" name="Freeform 12"/>
              <p:cNvSpPr/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1311275" y="4037965"/>
            <a:ext cx="4264660" cy="757555"/>
            <a:chOff x="1311106" y="4023829"/>
            <a:chExt cx="3305255" cy="771639"/>
          </a:xfrm>
        </p:grpSpPr>
        <p:grpSp>
          <p:nvGrpSpPr>
            <p:cNvPr id="71" name="组合 70"/>
            <p:cNvGrpSpPr/>
            <p:nvPr/>
          </p:nvGrpSpPr>
          <p:grpSpPr>
            <a:xfrm>
              <a:off x="1464735" y="4153349"/>
              <a:ext cx="3151626" cy="642119"/>
              <a:chOff x="1464735" y="4153349"/>
              <a:chExt cx="3151626" cy="642119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1464735" y="4153349"/>
                <a:ext cx="2979348" cy="604408"/>
              </a:xfrm>
              <a:prstGeom prst="roundRect">
                <a:avLst/>
              </a:prstGeom>
              <a:noFill/>
              <a:ln w="6350">
                <a:solidFill>
                  <a:srgbClr val="826C4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9" name="文本框 78"/>
              <p:cNvSpPr txBox="1"/>
              <p:nvPr/>
            </p:nvSpPr>
            <p:spPr>
              <a:xfrm>
                <a:off x="1605551" y="4164342"/>
                <a:ext cx="3010810" cy="631126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b="0" dirty="0" smtClean="0">
                    <a:solidFill>
                      <a:schemeClr val="accent1"/>
                    </a:solidFill>
                    <a:latin typeface="华文中宋" panose="02010600040101010101" charset="-122"/>
                    <a:ea typeface="华文中宋" panose="02010600040101010101" charset="-122"/>
                    <a:cs typeface="华文中宋" panose="02010600040101010101" charset="-122"/>
                  </a:rPr>
                  <a:t>1</a:t>
                </a:r>
                <a:r>
                  <a:rPr lang="zh-CN" altLang="en-US" b="0" dirty="0" smtClean="0">
                    <a:solidFill>
                      <a:schemeClr val="accent1"/>
                    </a:solidFill>
                    <a:latin typeface="华文中宋" panose="02010600040101010101" charset="-122"/>
                    <a:ea typeface="华文中宋" panose="02010600040101010101" charset="-122"/>
                    <a:cs typeface="华文中宋" panose="02010600040101010101" charset="-122"/>
                  </a:rPr>
                  <a:t>说</a:t>
                </a:r>
                <a:r>
                  <a:rPr lang="en-US" altLang="zh-CN" b="0" dirty="0" smtClean="0">
                    <a:solidFill>
                      <a:schemeClr val="accent1"/>
                    </a:solidFill>
                    <a:latin typeface="华文中宋" panose="02010600040101010101" charset="-122"/>
                    <a:ea typeface="华文中宋" panose="02010600040101010101" charset="-122"/>
                    <a:cs typeface="华文中宋" panose="02010600040101010101" charset="-122"/>
                  </a:rPr>
                  <a:t>选择能力点原因</a:t>
                </a: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 rot="2731254">
              <a:off x="1412473" y="3922461"/>
              <a:ext cx="109793" cy="312528"/>
              <a:chOff x="4454660" y="3810474"/>
              <a:chExt cx="406107" cy="1155987"/>
            </a:xfrm>
          </p:grpSpPr>
          <p:sp>
            <p:nvSpPr>
              <p:cNvPr id="51" name="Freeform 16"/>
              <p:cNvSpPr/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52" name="Freeform 30"/>
              <p:cNvSpPr/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53" name="Freeform 12"/>
              <p:cNvSpPr/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6492638" y="4474522"/>
            <a:ext cx="3135613" cy="707382"/>
            <a:chOff x="6281618" y="4474522"/>
            <a:chExt cx="3135613" cy="707382"/>
          </a:xfrm>
        </p:grpSpPr>
        <p:grpSp>
          <p:nvGrpSpPr>
            <p:cNvPr id="74" name="组合 73"/>
            <p:cNvGrpSpPr/>
            <p:nvPr/>
          </p:nvGrpSpPr>
          <p:grpSpPr>
            <a:xfrm>
              <a:off x="6437883" y="4577496"/>
              <a:ext cx="2979348" cy="604408"/>
              <a:chOff x="6437883" y="4577496"/>
              <a:chExt cx="2979348" cy="604408"/>
            </a:xfrm>
          </p:grpSpPr>
          <p:sp>
            <p:nvSpPr>
              <p:cNvPr id="41" name="文本框 80"/>
              <p:cNvSpPr txBox="1"/>
              <p:nvPr/>
            </p:nvSpPr>
            <p:spPr>
              <a:xfrm>
                <a:off x="6550507" y="4597129"/>
                <a:ext cx="2466975" cy="5835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ClrTx/>
                  <a:buSzTx/>
                  <a:buFontTx/>
                </a:pPr>
                <a:r>
                  <a:rPr lang="en-US" altLang="zh-CN" sz="3200" dirty="0" smtClean="0">
                    <a:solidFill>
                      <a:srgbClr val="319095"/>
                    </a:solidFill>
                    <a:latin typeface="华文中宋" panose="02010600040101010101" charset="-122"/>
                    <a:ea typeface="华文中宋" panose="02010600040101010101" charset="-122"/>
                    <a:cs typeface="华文中宋" panose="02010600040101010101" charset="-122"/>
                  </a:rPr>
                  <a:t>4说教学反思</a:t>
                </a: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6437883" y="4577496"/>
                <a:ext cx="2979348" cy="604408"/>
              </a:xfrm>
              <a:prstGeom prst="roundRect">
                <a:avLst/>
              </a:prstGeom>
              <a:noFill/>
              <a:ln w="6350">
                <a:solidFill>
                  <a:srgbClr val="F5841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2731254">
              <a:off x="6382985" y="4373155"/>
              <a:ext cx="109793" cy="312528"/>
              <a:chOff x="4454660" y="3810474"/>
              <a:chExt cx="406107" cy="1155987"/>
            </a:xfrm>
          </p:grpSpPr>
          <p:sp>
            <p:nvSpPr>
              <p:cNvPr id="55" name="Freeform 16"/>
              <p:cNvSpPr/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56" name="Freeform 30"/>
              <p:cNvSpPr/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57" name="Freeform 12"/>
              <p:cNvSpPr/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1268095" y="5527675"/>
            <a:ext cx="4000500" cy="699865"/>
            <a:chOff x="1267826" y="5527599"/>
            <a:chExt cx="3173679" cy="699692"/>
          </a:xfrm>
        </p:grpSpPr>
        <p:grpSp>
          <p:nvGrpSpPr>
            <p:cNvPr id="72" name="组合 71"/>
            <p:cNvGrpSpPr/>
            <p:nvPr/>
          </p:nvGrpSpPr>
          <p:grpSpPr>
            <a:xfrm>
              <a:off x="1462157" y="5622788"/>
              <a:ext cx="2979348" cy="604503"/>
              <a:chOff x="1462157" y="5622788"/>
              <a:chExt cx="2979348" cy="604503"/>
            </a:xfrm>
          </p:grpSpPr>
          <p:sp>
            <p:nvSpPr>
              <p:cNvPr id="42" name="文本框 81"/>
              <p:cNvSpPr txBox="1"/>
              <p:nvPr/>
            </p:nvSpPr>
            <p:spPr>
              <a:xfrm>
                <a:off x="1466642" y="5643870"/>
                <a:ext cx="2621280" cy="583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>
                  <a:buClrTx/>
                  <a:buSzTx/>
                  <a:buFontTx/>
                </a:pPr>
                <a:r>
                  <a:rPr lang="en-US" altLang="zh-CN" b="0" dirty="0" smtClean="0">
                    <a:solidFill>
                      <a:srgbClr val="A0BF0D"/>
                    </a:solidFill>
                    <a:latin typeface="华文中宋" panose="02010600040101010101" charset="-122"/>
                    <a:ea typeface="华文中宋" panose="02010600040101010101" charset="-122"/>
                    <a:cs typeface="华文中宋" panose="02010600040101010101" charset="-122"/>
                  </a:rPr>
                  <a:t>2说能力点要求</a:t>
                </a: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1462157" y="5622788"/>
                <a:ext cx="2979348" cy="604408"/>
              </a:xfrm>
              <a:prstGeom prst="roundRect">
                <a:avLst/>
              </a:prstGeom>
              <a:noFill/>
              <a:ln w="6350">
                <a:solidFill>
                  <a:srgbClr val="31909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 rot="2731254">
              <a:off x="1369193" y="5426231"/>
              <a:ext cx="109793" cy="312528"/>
              <a:chOff x="4454660" y="3810474"/>
              <a:chExt cx="406107" cy="1155987"/>
            </a:xfrm>
          </p:grpSpPr>
          <p:sp>
            <p:nvSpPr>
              <p:cNvPr id="59" name="Freeform 16"/>
              <p:cNvSpPr/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60" name="Freeform 30"/>
              <p:cNvSpPr/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61" name="Freeform 12"/>
              <p:cNvSpPr/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</p:grpSp>
      </p:grpSp>
      <p:sp>
        <p:nvSpPr>
          <p:cNvPr id="66" name="文本框 95"/>
          <p:cNvSpPr txBox="1"/>
          <p:nvPr/>
        </p:nvSpPr>
        <p:spPr>
          <a:xfrm>
            <a:off x="5298496" y="2108526"/>
            <a:ext cx="800219" cy="11214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1C1C1C"/>
                </a:solidFill>
                <a:latin typeface="inpin heiti" charset="-122"/>
                <a:ea typeface="inpin heiti" charset="-122"/>
              </a:rPr>
              <a:t>目录</a:t>
            </a:r>
            <a:endParaRPr lang="en-US" altLang="zh-CN" sz="4000" dirty="0" smtClean="0">
              <a:solidFill>
                <a:srgbClr val="1C1C1C"/>
              </a:solidFill>
              <a:latin typeface="inpin heiti" charset="-122"/>
              <a:ea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629" y="-82089"/>
            <a:ext cx="11471638" cy="4511524"/>
            <a:chOff x="-38101" y="-105446"/>
            <a:chExt cx="12230101" cy="5039241"/>
          </a:xfrm>
        </p:grpSpPr>
        <p:sp>
          <p:nvSpPr>
            <p:cNvPr id="11" name="Freeform 6"/>
            <p:cNvSpPr/>
            <p:nvPr/>
          </p:nvSpPr>
          <p:spPr bwMode="auto">
            <a:xfrm>
              <a:off x="376237" y="2912907"/>
              <a:ext cx="1241425" cy="1716088"/>
            </a:xfrm>
            <a:custGeom>
              <a:avLst/>
              <a:gdLst>
                <a:gd name="T0" fmla="*/ 284 w 782"/>
                <a:gd name="T1" fmla="*/ 1081 h 1081"/>
                <a:gd name="T2" fmla="*/ 782 w 782"/>
                <a:gd name="T3" fmla="*/ 0 h 1081"/>
                <a:gd name="T4" fmla="*/ 0 w 782"/>
                <a:gd name="T5" fmla="*/ 288 h 1081"/>
                <a:gd name="T6" fmla="*/ 284 w 782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81">
                  <a:moveTo>
                    <a:pt x="284" y="1081"/>
                  </a:moveTo>
                  <a:lnTo>
                    <a:pt x="782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-38101" y="4209895"/>
              <a:ext cx="865188" cy="723900"/>
            </a:xfrm>
            <a:custGeom>
              <a:avLst/>
              <a:gdLst>
                <a:gd name="T0" fmla="*/ 0 w 545"/>
                <a:gd name="T1" fmla="*/ 0 h 456"/>
                <a:gd name="T2" fmla="*/ 0 w 545"/>
                <a:gd name="T3" fmla="*/ 456 h 456"/>
                <a:gd name="T4" fmla="*/ 545 w 545"/>
                <a:gd name="T5" fmla="*/ 264 h 456"/>
                <a:gd name="T6" fmla="*/ 545 w 545"/>
                <a:gd name="T7" fmla="*/ 264 h 456"/>
                <a:gd name="T8" fmla="*/ 545 w 545"/>
                <a:gd name="T9" fmla="*/ 264 h 456"/>
                <a:gd name="T10" fmla="*/ 0 w 545"/>
                <a:gd name="T1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5" h="456">
                  <a:moveTo>
                    <a:pt x="0" y="0"/>
                  </a:moveTo>
                  <a:lnTo>
                    <a:pt x="0" y="456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617662" y="2912907"/>
              <a:ext cx="1693863" cy="1258888"/>
            </a:xfrm>
            <a:custGeom>
              <a:avLst/>
              <a:gdLst>
                <a:gd name="T0" fmla="*/ 0 w 1067"/>
                <a:gd name="T1" fmla="*/ 0 h 793"/>
                <a:gd name="T2" fmla="*/ 285 w 1067"/>
                <a:gd name="T3" fmla="*/ 793 h 793"/>
                <a:gd name="T4" fmla="*/ 1067 w 1067"/>
                <a:gd name="T5" fmla="*/ 505 h 793"/>
                <a:gd name="T6" fmla="*/ 0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0"/>
                  </a:moveTo>
                  <a:lnTo>
                    <a:pt x="285" y="793"/>
                  </a:lnTo>
                  <a:lnTo>
                    <a:pt x="1067" y="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-38101" y="2225520"/>
              <a:ext cx="414338" cy="1296988"/>
            </a:xfrm>
            <a:custGeom>
              <a:avLst/>
              <a:gdLst>
                <a:gd name="T0" fmla="*/ 0 w 261"/>
                <a:gd name="T1" fmla="*/ 817 h 817"/>
                <a:gd name="T2" fmla="*/ 261 w 261"/>
                <a:gd name="T3" fmla="*/ 721 h 817"/>
                <a:gd name="T4" fmla="*/ 0 w 261"/>
                <a:gd name="T5" fmla="*/ 0 h 817"/>
                <a:gd name="T6" fmla="*/ 0 w 261"/>
                <a:gd name="T7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817">
                  <a:moveTo>
                    <a:pt x="0" y="817"/>
                  </a:moveTo>
                  <a:lnTo>
                    <a:pt x="261" y="721"/>
                  </a:lnTo>
                  <a:lnTo>
                    <a:pt x="0" y="0"/>
                  </a:lnTo>
                  <a:lnTo>
                    <a:pt x="0" y="81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714374" y="14132"/>
              <a:ext cx="1693863" cy="1220788"/>
            </a:xfrm>
            <a:custGeom>
              <a:avLst/>
              <a:gdLst>
                <a:gd name="T0" fmla="*/ 711 w 1067"/>
                <a:gd name="T1" fmla="*/ 0 h 769"/>
                <a:gd name="T2" fmla="*/ 0 w 1067"/>
                <a:gd name="T3" fmla="*/ 264 h 769"/>
                <a:gd name="T4" fmla="*/ 0 w 1067"/>
                <a:gd name="T5" fmla="*/ 264 h 769"/>
                <a:gd name="T6" fmla="*/ 0 w 1067"/>
                <a:gd name="T7" fmla="*/ 264 h 769"/>
                <a:gd name="T8" fmla="*/ 1067 w 1067"/>
                <a:gd name="T9" fmla="*/ 769 h 769"/>
                <a:gd name="T10" fmla="*/ 783 w 1067"/>
                <a:gd name="T11" fmla="*/ 0 h 769"/>
                <a:gd name="T12" fmla="*/ 711 w 1067"/>
                <a:gd name="T1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7" h="769">
                  <a:moveTo>
                    <a:pt x="711" y="0"/>
                  </a:moveTo>
                  <a:lnTo>
                    <a:pt x="0" y="264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1067" y="769"/>
                  </a:lnTo>
                  <a:lnTo>
                    <a:pt x="783" y="0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-38101" y="433232"/>
              <a:ext cx="1204913" cy="1677988"/>
            </a:xfrm>
            <a:custGeom>
              <a:avLst/>
              <a:gdLst>
                <a:gd name="T0" fmla="*/ 0 w 759"/>
                <a:gd name="T1" fmla="*/ 1009 h 1057"/>
                <a:gd name="T2" fmla="*/ 0 w 759"/>
                <a:gd name="T3" fmla="*/ 1057 h 1057"/>
                <a:gd name="T4" fmla="*/ 759 w 759"/>
                <a:gd name="T5" fmla="*/ 769 h 1057"/>
                <a:gd name="T6" fmla="*/ 474 w 759"/>
                <a:gd name="T7" fmla="*/ 0 h 1057"/>
                <a:gd name="T8" fmla="*/ 0 w 759"/>
                <a:gd name="T9" fmla="*/ 1009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9" h="1057">
                  <a:moveTo>
                    <a:pt x="0" y="1009"/>
                  </a:moveTo>
                  <a:lnTo>
                    <a:pt x="0" y="1057"/>
                  </a:lnTo>
                  <a:lnTo>
                    <a:pt x="759" y="769"/>
                  </a:lnTo>
                  <a:lnTo>
                    <a:pt x="474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617662" y="2455707"/>
              <a:ext cx="1693863" cy="1258888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166812" y="1234920"/>
              <a:ext cx="1241425" cy="1677988"/>
            </a:xfrm>
            <a:custGeom>
              <a:avLst/>
              <a:gdLst>
                <a:gd name="T0" fmla="*/ 0 w 782"/>
                <a:gd name="T1" fmla="*/ 264 h 1057"/>
                <a:gd name="T2" fmla="*/ 284 w 782"/>
                <a:gd name="T3" fmla="*/ 1057 h 1057"/>
                <a:gd name="T4" fmla="*/ 782 w 782"/>
                <a:gd name="T5" fmla="*/ 0 h 1057"/>
                <a:gd name="T6" fmla="*/ 0 w 782"/>
                <a:gd name="T7" fmla="*/ 264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0" y="264"/>
                  </a:moveTo>
                  <a:lnTo>
                    <a:pt x="284" y="1057"/>
                  </a:lnTo>
                  <a:lnTo>
                    <a:pt x="782" y="0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102099" y="1539720"/>
              <a:ext cx="1203325" cy="171608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2859087" y="776132"/>
              <a:ext cx="1243013" cy="1679575"/>
            </a:xfrm>
            <a:custGeom>
              <a:avLst/>
              <a:gdLst>
                <a:gd name="T0" fmla="*/ 498 w 783"/>
                <a:gd name="T1" fmla="*/ 0 h 1058"/>
                <a:gd name="T2" fmla="*/ 0 w 783"/>
                <a:gd name="T3" fmla="*/ 1058 h 1058"/>
                <a:gd name="T4" fmla="*/ 783 w 783"/>
                <a:gd name="T5" fmla="*/ 769 h 1058"/>
                <a:gd name="T6" fmla="*/ 498 w 783"/>
                <a:gd name="T7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058">
                  <a:moveTo>
                    <a:pt x="498" y="0"/>
                  </a:moveTo>
                  <a:lnTo>
                    <a:pt x="0" y="1058"/>
                  </a:lnTo>
                  <a:lnTo>
                    <a:pt x="783" y="76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957387" y="14132"/>
              <a:ext cx="1692275" cy="1220788"/>
            </a:xfrm>
            <a:custGeom>
              <a:avLst/>
              <a:gdLst>
                <a:gd name="T0" fmla="*/ 0 w 1066"/>
                <a:gd name="T1" fmla="*/ 0 h 769"/>
                <a:gd name="T2" fmla="*/ 284 w 1066"/>
                <a:gd name="T3" fmla="*/ 769 h 769"/>
                <a:gd name="T4" fmla="*/ 1066 w 1066"/>
                <a:gd name="T5" fmla="*/ 480 h 769"/>
                <a:gd name="T6" fmla="*/ 47 w 1066"/>
                <a:gd name="T7" fmla="*/ 0 h 769"/>
                <a:gd name="T8" fmla="*/ 0 w 1066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769">
                  <a:moveTo>
                    <a:pt x="0" y="0"/>
                  </a:moveTo>
                  <a:lnTo>
                    <a:pt x="284" y="769"/>
                  </a:lnTo>
                  <a:lnTo>
                    <a:pt x="1066" y="480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2859087" y="2455707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2031999" y="14132"/>
              <a:ext cx="1617663" cy="762000"/>
            </a:xfrm>
            <a:custGeom>
              <a:avLst/>
              <a:gdLst>
                <a:gd name="T0" fmla="*/ 0 w 1019"/>
                <a:gd name="T1" fmla="*/ 0 h 480"/>
                <a:gd name="T2" fmla="*/ 1019 w 1019"/>
                <a:gd name="T3" fmla="*/ 480 h 480"/>
                <a:gd name="T4" fmla="*/ 853 w 1019"/>
                <a:gd name="T5" fmla="*/ 0 h 480"/>
                <a:gd name="T6" fmla="*/ 0 w 1019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9" h="480">
                  <a:moveTo>
                    <a:pt x="0" y="0"/>
                  </a:moveTo>
                  <a:lnTo>
                    <a:pt x="1019" y="480"/>
                  </a:lnTo>
                  <a:lnTo>
                    <a:pt x="8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3649662" y="14132"/>
              <a:ext cx="1241425" cy="762000"/>
            </a:xfrm>
            <a:custGeom>
              <a:avLst/>
              <a:gdLst>
                <a:gd name="T0" fmla="*/ 214 w 782"/>
                <a:gd name="T1" fmla="*/ 0 h 480"/>
                <a:gd name="T2" fmla="*/ 0 w 782"/>
                <a:gd name="T3" fmla="*/ 480 h 480"/>
                <a:gd name="T4" fmla="*/ 782 w 782"/>
                <a:gd name="T5" fmla="*/ 192 h 480"/>
                <a:gd name="T6" fmla="*/ 711 w 782"/>
                <a:gd name="T7" fmla="*/ 0 h 480"/>
                <a:gd name="T8" fmla="*/ 214 w 782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480">
                  <a:moveTo>
                    <a:pt x="214" y="0"/>
                  </a:moveTo>
                  <a:lnTo>
                    <a:pt x="0" y="480"/>
                  </a:lnTo>
                  <a:lnTo>
                    <a:pt x="782" y="192"/>
                  </a:lnTo>
                  <a:lnTo>
                    <a:pt x="711" y="0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4891087" y="14132"/>
              <a:ext cx="1130300" cy="1525588"/>
            </a:xfrm>
            <a:custGeom>
              <a:avLst/>
              <a:gdLst>
                <a:gd name="T0" fmla="*/ 498 w 712"/>
                <a:gd name="T1" fmla="*/ 0 h 961"/>
                <a:gd name="T2" fmla="*/ 0 w 712"/>
                <a:gd name="T3" fmla="*/ 192 h 961"/>
                <a:gd name="T4" fmla="*/ 261 w 712"/>
                <a:gd name="T5" fmla="*/ 961 h 961"/>
                <a:gd name="T6" fmla="*/ 712 w 712"/>
                <a:gd name="T7" fmla="*/ 0 h 961"/>
                <a:gd name="T8" fmla="*/ 498 w 712"/>
                <a:gd name="T9" fmla="*/ 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961">
                  <a:moveTo>
                    <a:pt x="498" y="0"/>
                  </a:moveTo>
                  <a:lnTo>
                    <a:pt x="0" y="192"/>
                  </a:lnTo>
                  <a:lnTo>
                    <a:pt x="261" y="961"/>
                  </a:lnTo>
                  <a:lnTo>
                    <a:pt x="712" y="0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5305424" y="1082520"/>
              <a:ext cx="1693863" cy="1258888"/>
            </a:xfrm>
            <a:custGeom>
              <a:avLst/>
              <a:gdLst>
                <a:gd name="T0" fmla="*/ 0 w 1067"/>
                <a:gd name="T1" fmla="*/ 288 h 793"/>
                <a:gd name="T2" fmla="*/ 1067 w 1067"/>
                <a:gd name="T3" fmla="*/ 793 h 793"/>
                <a:gd name="T4" fmla="*/ 782 w 1067"/>
                <a:gd name="T5" fmla="*/ 0 h 793"/>
                <a:gd name="T6" fmla="*/ 0 w 1067"/>
                <a:gd name="T7" fmla="*/ 288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288"/>
                  </a:moveTo>
                  <a:lnTo>
                    <a:pt x="1067" y="793"/>
                  </a:lnTo>
                  <a:lnTo>
                    <a:pt x="782" y="0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6546849" y="1082520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9031287" y="204632"/>
              <a:ext cx="1693863" cy="1220788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546849" y="14132"/>
              <a:ext cx="1243013" cy="1068388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673">
                  <a:moveTo>
                    <a:pt x="640" y="0"/>
                  </a:moveTo>
                  <a:lnTo>
                    <a:pt x="332" y="0"/>
                  </a:lnTo>
                  <a:lnTo>
                    <a:pt x="0" y="673"/>
                  </a:lnTo>
                  <a:lnTo>
                    <a:pt x="783" y="384"/>
                  </a:lnTo>
                  <a:lnTo>
                    <a:pt x="640" y="0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7789862" y="204632"/>
              <a:ext cx="1241425" cy="1677988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10348912" y="14132"/>
              <a:ext cx="1617663" cy="954088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11777662" y="14132"/>
              <a:ext cx="414338" cy="495300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 rot="18373820">
              <a:off x="222116" y="-337997"/>
              <a:ext cx="414393" cy="879495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  <a:gd name="connsiteX0" fmla="*/ 0 w 8890"/>
                <a:gd name="connsiteY0" fmla="*/ 0 h 10696"/>
                <a:gd name="connsiteX1" fmla="*/ 3449 w 8890"/>
                <a:gd name="connsiteY1" fmla="*/ 10696 h 10696"/>
                <a:gd name="connsiteX2" fmla="*/ 3449 w 8890"/>
                <a:gd name="connsiteY2" fmla="*/ 10696 h 10696"/>
                <a:gd name="connsiteX3" fmla="*/ 8890 w 8890"/>
                <a:gd name="connsiteY3" fmla="*/ 696 h 10696"/>
                <a:gd name="connsiteX4" fmla="*/ 0 w 8890"/>
                <a:gd name="connsiteY4" fmla="*/ 0 h 10696"/>
                <a:gd name="connsiteX0-1" fmla="*/ 0 w 7997"/>
                <a:gd name="connsiteY0-2" fmla="*/ 0 h 10000"/>
                <a:gd name="connsiteX1-3" fmla="*/ 3880 w 7997"/>
                <a:gd name="connsiteY1-4" fmla="*/ 10000 h 10000"/>
                <a:gd name="connsiteX2-5" fmla="*/ 3880 w 7997"/>
                <a:gd name="connsiteY2-6" fmla="*/ 10000 h 10000"/>
                <a:gd name="connsiteX3-7" fmla="*/ 7997 w 7997"/>
                <a:gd name="connsiteY3-8" fmla="*/ 2894 h 10000"/>
                <a:gd name="connsiteX4-9" fmla="*/ 0 w 7997"/>
                <a:gd name="connsiteY4-10" fmla="*/ 0 h 10000"/>
                <a:gd name="connsiteX0-11" fmla="*/ 0 w 18109"/>
                <a:gd name="connsiteY0-12" fmla="*/ 0 h 10000"/>
                <a:gd name="connsiteX1-13" fmla="*/ 4852 w 18109"/>
                <a:gd name="connsiteY1-14" fmla="*/ 10000 h 10000"/>
                <a:gd name="connsiteX2-15" fmla="*/ 4852 w 18109"/>
                <a:gd name="connsiteY2-16" fmla="*/ 10000 h 10000"/>
                <a:gd name="connsiteX3-17" fmla="*/ 18109 w 18109"/>
                <a:gd name="connsiteY3-18" fmla="*/ 5345 h 10000"/>
                <a:gd name="connsiteX4-19" fmla="*/ 0 w 18109"/>
                <a:gd name="connsiteY4-2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09" h="10000">
                  <a:moveTo>
                    <a:pt x="0" y="0"/>
                  </a:moveTo>
                  <a:lnTo>
                    <a:pt x="4852" y="10000"/>
                  </a:lnTo>
                  <a:lnTo>
                    <a:pt x="4852" y="10000"/>
                  </a:lnTo>
                  <a:lnTo>
                    <a:pt x="18109" y="5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FDB9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9029698" y="-37031"/>
              <a:ext cx="990985" cy="241663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4679564" y="1457278"/>
            <a:ext cx="1052195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b="0" dirty="0">
                <a:solidFill>
                  <a:schemeClr val="accent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1</a:t>
            </a:r>
            <a:endParaRPr lang="zh-CN" altLang="en-US" sz="12000" b="0" dirty="0">
              <a:solidFill>
                <a:schemeClr val="accent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3593648" y="3578957"/>
            <a:ext cx="74980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7200" b="0" dirty="0" smtClean="0">
                <a:solidFill>
                  <a:schemeClr val="accent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说</a:t>
            </a:r>
            <a:r>
              <a:rPr lang="en-US" altLang="zh-CN" sz="7200" b="0" dirty="0" smtClean="0">
                <a:solidFill>
                  <a:schemeClr val="accent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选择能力点原因</a:t>
            </a:r>
            <a:endParaRPr lang="zh-CN" altLang="en-US" sz="7200" b="0" dirty="0">
              <a:solidFill>
                <a:schemeClr val="accent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325374" y="4777503"/>
            <a:ext cx="4883789" cy="2129365"/>
            <a:chOff x="7325374" y="4777503"/>
            <a:chExt cx="4883789" cy="2129365"/>
          </a:xfrm>
        </p:grpSpPr>
        <p:sp>
          <p:nvSpPr>
            <p:cNvPr id="67" name="Freeform 24"/>
            <p:cNvSpPr/>
            <p:nvPr/>
          </p:nvSpPr>
          <p:spPr bwMode="auto">
            <a:xfrm rot="10800000">
              <a:off x="11031618" y="4777503"/>
              <a:ext cx="1164443" cy="93387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  <a:gd name="connsiteX0" fmla="*/ 0 w 7329"/>
                <a:gd name="connsiteY0" fmla="*/ 8286 h 8286"/>
                <a:gd name="connsiteX1" fmla="*/ 7329 w 7329"/>
                <a:gd name="connsiteY1" fmla="*/ 4642 h 8286"/>
                <a:gd name="connsiteX2" fmla="*/ 4 w 7329"/>
                <a:gd name="connsiteY2" fmla="*/ 0 h 8286"/>
                <a:gd name="connsiteX3" fmla="*/ 0 w 7329"/>
                <a:gd name="connsiteY3" fmla="*/ 8286 h 8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9" h="8286">
                  <a:moveTo>
                    <a:pt x="0" y="8286"/>
                  </a:moveTo>
                  <a:lnTo>
                    <a:pt x="7329" y="4642"/>
                  </a:lnTo>
                  <a:lnTo>
                    <a:pt x="4" y="0"/>
                  </a:lnTo>
                  <a:cubicBezTo>
                    <a:pt x="3" y="2762"/>
                    <a:pt x="1" y="5524"/>
                    <a:pt x="0" y="8286"/>
                  </a:cubicBez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68" name="Freeform 25"/>
            <p:cNvSpPr/>
            <p:nvPr/>
          </p:nvSpPr>
          <p:spPr bwMode="auto">
            <a:xfrm rot="10800000">
              <a:off x="8701256" y="5597567"/>
              <a:ext cx="1588816" cy="1092945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69" name="Freeform 26"/>
            <p:cNvSpPr/>
            <p:nvPr/>
          </p:nvSpPr>
          <p:spPr bwMode="auto">
            <a:xfrm rot="10800000">
              <a:off x="11454509" y="6084860"/>
              <a:ext cx="754654" cy="776204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4529 w 6355"/>
                <a:gd name="connsiteY0" fmla="*/ 0 h 8115"/>
                <a:gd name="connsiteX1" fmla="*/ 595 w 6355"/>
                <a:gd name="connsiteY1" fmla="*/ 0 h 8115"/>
                <a:gd name="connsiteX2" fmla="*/ 0 w 6355"/>
                <a:gd name="connsiteY2" fmla="*/ 8115 h 8115"/>
                <a:gd name="connsiteX3" fmla="*/ 6355 w 6355"/>
                <a:gd name="connsiteY3" fmla="*/ 5706 h 8115"/>
                <a:gd name="connsiteX4" fmla="*/ 4529 w 6355"/>
                <a:gd name="connsiteY4" fmla="*/ 0 h 8115"/>
                <a:gd name="connsiteX0-1" fmla="*/ 7312 w 10185"/>
                <a:gd name="connsiteY0-2" fmla="*/ 0 h 10000"/>
                <a:gd name="connsiteX1-3" fmla="*/ 78 w 10185"/>
                <a:gd name="connsiteY1-4" fmla="*/ 0 h 10000"/>
                <a:gd name="connsiteX2-5" fmla="*/ 185 w 10185"/>
                <a:gd name="connsiteY2-6" fmla="*/ 10000 h 10000"/>
                <a:gd name="connsiteX3-7" fmla="*/ 10185 w 10185"/>
                <a:gd name="connsiteY3-8" fmla="*/ 7031 h 10000"/>
                <a:gd name="connsiteX4-9" fmla="*/ 7312 w 10185"/>
                <a:gd name="connsiteY4-1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85" h="10000">
                  <a:moveTo>
                    <a:pt x="7312" y="0"/>
                  </a:moveTo>
                  <a:lnTo>
                    <a:pt x="78" y="0"/>
                  </a:lnTo>
                  <a:cubicBezTo>
                    <a:pt x="-233" y="3333"/>
                    <a:pt x="497" y="6667"/>
                    <a:pt x="185" y="10000"/>
                  </a:cubicBezTo>
                  <a:lnTo>
                    <a:pt x="10185" y="7031"/>
                  </a:lnTo>
                  <a:lnTo>
                    <a:pt x="7312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70" name="Freeform 27"/>
            <p:cNvSpPr/>
            <p:nvPr/>
          </p:nvSpPr>
          <p:spPr bwMode="auto">
            <a:xfrm rot="10800000">
              <a:off x="10290072" y="5188245"/>
              <a:ext cx="1164437" cy="1502267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71" name="Freeform 29"/>
            <p:cNvSpPr/>
            <p:nvPr/>
          </p:nvSpPr>
          <p:spPr bwMode="auto">
            <a:xfrm rot="10800000">
              <a:off x="7536819" y="6006888"/>
              <a:ext cx="1517342" cy="854174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72" name="Freeform 30"/>
            <p:cNvSpPr/>
            <p:nvPr/>
          </p:nvSpPr>
          <p:spPr bwMode="auto">
            <a:xfrm rot="10800000">
              <a:off x="7325374" y="6417631"/>
              <a:ext cx="388642" cy="443431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73" name="Freeform 26"/>
            <p:cNvSpPr/>
            <p:nvPr/>
          </p:nvSpPr>
          <p:spPr bwMode="auto">
            <a:xfrm rot="10800000">
              <a:off x="9362034" y="6690512"/>
              <a:ext cx="929528" cy="216356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rot="2484086">
            <a:off x="3292774" y="3199364"/>
            <a:ext cx="406107" cy="1155987"/>
            <a:chOff x="4454660" y="3810474"/>
            <a:chExt cx="406107" cy="1155987"/>
          </a:xfrm>
        </p:grpSpPr>
        <p:sp>
          <p:nvSpPr>
            <p:cNvPr id="78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79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80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rot="13396910" flipV="1">
            <a:off x="10916761" y="3985520"/>
            <a:ext cx="406107" cy="1155987"/>
            <a:chOff x="11762339" y="3746221"/>
            <a:chExt cx="406107" cy="1155987"/>
          </a:xfrm>
        </p:grpSpPr>
        <p:sp>
          <p:nvSpPr>
            <p:cNvPr id="82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83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84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53770" y="209550"/>
            <a:ext cx="282257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inpin heiti" charset="-122"/>
                <a:ea typeface="inpin heiti" charset="-122"/>
              </a:rPr>
              <a:t>B1技术支持的测试与练习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776392" y="273629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440174" y="2621551"/>
            <a:ext cx="3262221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rPr>
              <a:t>  </a:t>
            </a:r>
            <a:r>
              <a:rPr lang="zh-CN" sz="2000" b="1" dirty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rPr>
              <a:t>  自身条件：</a:t>
            </a:r>
            <a:r>
              <a:rPr lang="zh-CN" altLang="en-US" sz="20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我是文化课學科历史教师，自身的信息化能力能做到利用一些软件制作课件、微课、视频课，能进行视频、课件的基本编辑，能认真学习信息化方面的知识，能利用信息化手段进行授课、考试等相关内容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</a:p>
        </p:txBody>
      </p:sp>
      <p:sp>
        <p:nvSpPr>
          <p:cNvPr id="10" name="矩形 48"/>
          <p:cNvSpPr>
            <a:spLocks noChangeArrowheads="1"/>
          </p:cNvSpPr>
          <p:nvPr/>
        </p:nvSpPr>
        <p:spPr bwMode="auto">
          <a:xfrm>
            <a:off x="7247255" y="3178175"/>
            <a:ext cx="486219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rPr>
              <a:t>  </a:t>
            </a:r>
            <a:r>
              <a:rPr lang="zh-CN" altLang="en-US" sz="1400" dirty="0" smtClean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rPr>
              <a:t>　　</a:t>
            </a:r>
            <a:r>
              <a:rPr lang="zh-CN" sz="2000" b="1" dirty="0" smtClean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rPr>
              <a:t>学</a:t>
            </a:r>
            <a:r>
              <a:rPr lang="zh-CN" sz="2000" b="1" dirty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rPr>
              <a:t>情分析：</a:t>
            </a:r>
            <a:r>
              <a:rPr lang="zh-CN" sz="2000" b="1" dirty="0">
                <a:latin typeface="inpin heiti" charset="-122"/>
                <a:ea typeface="inpin heiti" charset="-122"/>
                <a:sym typeface="+mn-ea"/>
              </a:rPr>
              <a:t>1、作为中职学校，学生大多数初中毕业，在信息化方面多少都掌握一些，甚至能灵活使用，在信息化融入教学过程中，学生能欣然接受，基本没有障碍，班级的多媒体设备学生们也能熟练使用和管理，这得益于我们国家对职业教育的大力扶持</a:t>
            </a:r>
            <a:r>
              <a:rPr lang="zh-CN" sz="2000" b="1" dirty="0" smtClean="0">
                <a:latin typeface="inpin heiti" charset="-122"/>
                <a:ea typeface="inpin heiti" charset="-122"/>
                <a:sym typeface="+mn-ea"/>
              </a:rPr>
              <a:t>。</a:t>
            </a:r>
            <a:endParaRPr lang="zh-CN" sz="2000" b="1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矩形 49"/>
          <p:cNvSpPr>
            <a:spLocks noChangeArrowheads="1"/>
          </p:cNvSpPr>
          <p:nvPr/>
        </p:nvSpPr>
        <p:spPr bwMode="auto">
          <a:xfrm>
            <a:off x="6662420" y="1130935"/>
            <a:ext cx="4470400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rPr>
              <a:t>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rPr>
              <a:t>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rPr>
              <a:t>　</a:t>
            </a:r>
            <a:r>
              <a:rPr lang="zh-CN" sz="2000" b="1" dirty="0" smtClean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rPr>
              <a:t>学</a:t>
            </a:r>
            <a:r>
              <a:rPr lang="zh-CN" sz="2000" b="1" dirty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rPr>
              <a:t>校环境：</a:t>
            </a:r>
            <a:r>
              <a:rPr lang="zh-CN" altLang="zh-CN" sz="2000" b="1" dirty="0">
                <a:sym typeface="+mn-ea"/>
              </a:rPr>
              <a:t>混合学习环境</a:t>
            </a:r>
            <a:r>
              <a:rPr lang="en-US" altLang="zh-CN" sz="2000" b="1" dirty="0">
                <a:sym typeface="+mn-ea"/>
              </a:rPr>
              <a:t>----</a:t>
            </a:r>
            <a:r>
              <a:rPr lang="zh-CN" altLang="zh-CN" sz="2000" b="1" dirty="0">
                <a:sym typeface="+mn-ea"/>
              </a:rPr>
              <a:t>我校是一所中等职业学校，学校</a:t>
            </a:r>
            <a:r>
              <a:rPr lang="en-US" altLang="zh-CN" sz="2000" b="1" dirty="0">
                <a:sym typeface="+mn-ea"/>
              </a:rPr>
              <a:t>90%</a:t>
            </a:r>
            <a:r>
              <a:rPr lang="zh-CN" altLang="zh-CN" sz="2000" b="1" dirty="0">
                <a:sym typeface="+mn-ea"/>
              </a:rPr>
              <a:t>是多媒体教室，具有支持网络教学的网络课堂平台、各类管理平台和信息化教学资源库。互联网接入带宽</a:t>
            </a:r>
            <a:r>
              <a:rPr lang="en-US" altLang="zh-CN" sz="2000" b="1" dirty="0">
                <a:sym typeface="+mn-ea"/>
              </a:rPr>
              <a:t>1000</a:t>
            </a:r>
            <a:r>
              <a:rPr lang="zh-CN" altLang="zh-CN" sz="2000" b="1" dirty="0">
                <a:sym typeface="+mn-ea"/>
              </a:rPr>
              <a:t>兆，局域网带宽</a:t>
            </a:r>
            <a:r>
              <a:rPr lang="en-US" altLang="zh-CN" sz="2000" b="1" dirty="0">
                <a:sym typeface="+mn-ea"/>
              </a:rPr>
              <a:t>10000</a:t>
            </a:r>
            <a:r>
              <a:rPr lang="zh-CN" altLang="zh-CN" sz="2000" b="1" dirty="0">
                <a:sym typeface="+mn-ea"/>
              </a:rPr>
              <a:t>兆，无线</a:t>
            </a:r>
            <a:r>
              <a:rPr lang="en-US" altLang="zh-CN" sz="2000" b="1" dirty="0">
                <a:sym typeface="+mn-ea"/>
              </a:rPr>
              <a:t>WIFI</a:t>
            </a:r>
            <a:r>
              <a:rPr lang="zh-CN" altLang="zh-CN" sz="2000" b="1" dirty="0">
                <a:sym typeface="+mn-ea"/>
              </a:rPr>
              <a:t>全覆盖。</a:t>
            </a:r>
            <a:endParaRPr lang="zh-CN" altLang="zh-CN" sz="2000" b="1" dirty="0"/>
          </a:p>
          <a:p>
            <a:endParaRPr lang="zh-CN" sz="2000" b="1" dirty="0">
              <a:solidFill>
                <a:schemeClr val="accent1">
                  <a:lumMod val="75000"/>
                </a:schemeClr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73034" y="1902802"/>
            <a:ext cx="1603472" cy="1859765"/>
            <a:chOff x="5130234" y="1902802"/>
            <a:chExt cx="1603472" cy="1859765"/>
          </a:xfrm>
        </p:grpSpPr>
        <p:sp>
          <p:nvSpPr>
            <p:cNvPr id="6" name="六边形 30"/>
            <p:cNvSpPr>
              <a:spLocks noChangeArrowheads="1"/>
            </p:cNvSpPr>
            <p:nvPr/>
          </p:nvSpPr>
          <p:spPr bwMode="auto">
            <a:xfrm rot="5400000">
              <a:off x="5002087" y="2030948"/>
              <a:ext cx="1859765" cy="1603472"/>
            </a:xfrm>
            <a:prstGeom prst="hexagon">
              <a:avLst>
                <a:gd name="adj" fmla="val 24996"/>
                <a:gd name="vf" fmla="val 115470"/>
              </a:avLst>
            </a:prstGeom>
            <a:solidFill>
              <a:srgbClr val="0465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480563" y="2355630"/>
              <a:ext cx="3098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09962" y="3438368"/>
            <a:ext cx="1603472" cy="1859763"/>
            <a:chOff x="4267162" y="3438368"/>
            <a:chExt cx="1603472" cy="1859763"/>
          </a:xfrm>
        </p:grpSpPr>
        <p:sp>
          <p:nvSpPr>
            <p:cNvPr id="7" name="六边形 32"/>
            <p:cNvSpPr>
              <a:spLocks noChangeArrowheads="1"/>
            </p:cNvSpPr>
            <p:nvPr/>
          </p:nvSpPr>
          <p:spPr bwMode="auto">
            <a:xfrm rot="5400000">
              <a:off x="4139016" y="3566513"/>
              <a:ext cx="1859763" cy="1603472"/>
            </a:xfrm>
            <a:prstGeom prst="hexagon">
              <a:avLst>
                <a:gd name="adj" fmla="val 24996"/>
                <a:gd name="vf" fmla="val 11547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17491" y="3909330"/>
              <a:ext cx="894080" cy="9531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 smtClean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自身</a:t>
              </a:r>
            </a:p>
            <a:p>
              <a:pPr algn="l"/>
              <a:r>
                <a:rPr lang="zh-CN" altLang="en-US" sz="2800" dirty="0" smtClean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条件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33913" y="3488750"/>
            <a:ext cx="1603472" cy="1861955"/>
            <a:chOff x="5991113" y="3488750"/>
            <a:chExt cx="1603472" cy="1861955"/>
          </a:xfrm>
        </p:grpSpPr>
        <p:sp>
          <p:nvSpPr>
            <p:cNvPr id="8" name="六边形 46"/>
            <p:cNvSpPr>
              <a:spLocks noChangeArrowheads="1"/>
            </p:cNvSpPr>
            <p:nvPr/>
          </p:nvSpPr>
          <p:spPr bwMode="auto">
            <a:xfrm rot="5400000">
              <a:off x="5861871" y="3617991"/>
              <a:ext cx="1861955" cy="1603472"/>
            </a:xfrm>
            <a:prstGeom prst="hexagon">
              <a:avLst>
                <a:gd name="adj" fmla="val 25025"/>
                <a:gd name="vf" fmla="val 11547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41442" y="3909330"/>
              <a:ext cx="894080" cy="9531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sz="2800" dirty="0" smtClean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学情</a:t>
              </a:r>
            </a:p>
            <a:p>
              <a:r>
                <a:rPr lang="zh-CN" sz="2800" dirty="0" smtClean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分析</a:t>
              </a:r>
              <a:endParaRPr lang="zh-CN" sz="28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064125" y="2356485"/>
            <a:ext cx="10115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学校</a:t>
            </a:r>
          </a:p>
          <a:p>
            <a:r>
              <a:rPr lang="zh-CN" altLang="en-US" sz="2800">
                <a:solidFill>
                  <a:schemeClr val="bg1"/>
                </a:solidFill>
              </a:rPr>
              <a:t>环境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3800"/>
            <a:ext cx="3564966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962" y="914399"/>
            <a:ext cx="4427203" cy="42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099" y="1079426"/>
            <a:ext cx="3099827" cy="354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3"/>
          <p:cNvSpPr txBox="1"/>
          <p:nvPr/>
        </p:nvSpPr>
        <p:spPr>
          <a:xfrm>
            <a:off x="4508501" y="5352097"/>
            <a:ext cx="3644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tx2"/>
                </a:solidFill>
              </a:rPr>
              <a:t>学</a:t>
            </a:r>
            <a:r>
              <a:rPr lang="zh-CN" altLang="en-US" sz="4800" b="1" dirty="0" smtClean="0">
                <a:solidFill>
                  <a:schemeClr val="tx2"/>
                </a:solidFill>
              </a:rPr>
              <a:t>校环</a:t>
            </a:r>
            <a:r>
              <a:rPr lang="zh-CN" altLang="en-US" sz="4800" b="1" dirty="0">
                <a:solidFill>
                  <a:schemeClr val="tx2"/>
                </a:solidFill>
              </a:rPr>
              <a:t>境</a:t>
            </a:r>
          </a:p>
        </p:txBody>
      </p:sp>
    </p:spTree>
    <p:extLst>
      <p:ext uri="{BB962C8B-B14F-4D97-AF65-F5344CB8AC3E}">
        <p14:creationId xmlns:p14="http://schemas.microsoft.com/office/powerpoint/2010/main" val="146473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115060" y="232410"/>
            <a:ext cx="278828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inpin heiti" charset="-122"/>
                <a:ea typeface="inpin heiti" charset="-122"/>
              </a:rPr>
              <a:t>B1技术支持的测试与练习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18302" y="296489"/>
            <a:ext cx="332014" cy="240443"/>
            <a:chOff x="2731845" y="207068"/>
            <a:chExt cx="497103" cy="360000"/>
          </a:xfrm>
        </p:grpSpPr>
        <p:sp>
          <p:nvSpPr>
            <p:cNvPr id="2" name="燕尾形 1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6" name="Oval 32"/>
          <p:cNvSpPr/>
          <p:nvPr/>
        </p:nvSpPr>
        <p:spPr>
          <a:xfrm>
            <a:off x="822510" y="1782963"/>
            <a:ext cx="4020655" cy="40431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inpin heiti" charset="-122"/>
            </a:endParaRPr>
          </a:p>
        </p:txBody>
      </p:sp>
      <p:sp>
        <p:nvSpPr>
          <p:cNvPr id="7" name="Arc 324"/>
          <p:cNvSpPr/>
          <p:nvPr/>
        </p:nvSpPr>
        <p:spPr>
          <a:xfrm>
            <a:off x="3235966" y="1349818"/>
            <a:ext cx="2604032" cy="1998417"/>
          </a:xfrm>
          <a:prstGeom prst="arc">
            <a:avLst>
              <a:gd name="adj1" fmla="val 11784097"/>
              <a:gd name="adj2" fmla="val 18520614"/>
            </a:avLst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505" tIns="60753" rIns="121505" bIns="60753" rtlCol="0" anchor="ctr"/>
          <a:lstStyle/>
          <a:p>
            <a:pPr algn="ctr"/>
            <a:endParaRPr lang="en-US" dirty="0">
              <a:latin typeface="inpin heiti" charset="-122"/>
            </a:endParaRPr>
          </a:p>
        </p:txBody>
      </p:sp>
      <p:grpSp>
        <p:nvGrpSpPr>
          <p:cNvPr id="8" name="Group 343"/>
          <p:cNvGrpSpPr/>
          <p:nvPr/>
        </p:nvGrpSpPr>
        <p:grpSpPr>
          <a:xfrm>
            <a:off x="4976632" y="1328774"/>
            <a:ext cx="6965951" cy="3630511"/>
            <a:chOff x="3539694" y="716469"/>
            <a:chExt cx="5252504" cy="2722254"/>
          </a:xfrm>
        </p:grpSpPr>
        <p:sp>
          <p:nvSpPr>
            <p:cNvPr id="9" name="Rectangle 33"/>
            <p:cNvSpPr/>
            <p:nvPr/>
          </p:nvSpPr>
          <p:spPr>
            <a:xfrm>
              <a:off x="3644085" y="716469"/>
              <a:ext cx="2294439" cy="391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800" b="1" dirty="0" smtClean="0">
                  <a:latin typeface="方正粗黑宋简体" panose="02000000000000000000" charset="-122"/>
                  <a:ea typeface="方正粗黑宋简体" panose="02000000000000000000" charset="-122"/>
                  <a:cs typeface="inpin heiti" charset="-122"/>
                </a:rPr>
                <a:t>能力点与课标联系</a:t>
              </a:r>
            </a:p>
          </p:txBody>
        </p:sp>
        <p:sp>
          <p:nvSpPr>
            <p:cNvPr id="10" name="Rectangle 325"/>
            <p:cNvSpPr/>
            <p:nvPr/>
          </p:nvSpPr>
          <p:spPr>
            <a:xfrm>
              <a:off x="3539694" y="1107854"/>
              <a:ext cx="5252504" cy="23308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   </a:t>
              </a:r>
              <a:r>
                <a:rPr lang="zh-CN" altLang="zh-CN" sz="2000" dirty="0" smtClean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依</a:t>
              </a:r>
              <a:r>
                <a:rPr lang="zh-CN" altLang="zh-CN" sz="200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据课程标准和学习目标，合理借助信息化手段支持探究型学习活动，从而整合学校、家庭、社会等多方资源，拓展学生学习空间，为学生开展合作学习、过程记录提供交流和协作的工具或平台，为教师过程跟踪、行为分析与及时干预提供支持</a:t>
              </a:r>
              <a:r>
                <a:rPr lang="zh-CN" altLang="zh-CN" sz="2000" dirty="0" smtClean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，提</a:t>
              </a:r>
              <a:r>
                <a:rPr lang="zh-CN" altLang="zh-CN" sz="200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升学生利用网络资源和技术工具开展学习的能力</a:t>
              </a:r>
              <a:r>
                <a:rPr lang="zh-CN" altLang="zh-CN" sz="2000" dirty="0" smtClean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。它</a:t>
              </a:r>
              <a:r>
                <a:rPr lang="zh-CN" altLang="zh-CN" sz="200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在教学目标要求教师借助信息技术手段设计与优化讲解、启发、示范、指导、评价等课堂讲授活动，从而助于知识和技能的形象化与直观化，关注学生的不同需要帮助学生理解重点和关键问题。 </a:t>
              </a:r>
              <a:endParaRPr lang="zh-CN" altLang="zh-CN" sz="20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endParaRPr>
            </a:p>
            <a:p>
              <a:endParaRPr lang="zh-CN" sz="1600" dirty="0">
                <a:solidFill>
                  <a:schemeClr val="accent1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2348" y="1919223"/>
            <a:ext cx="3608386" cy="3630612"/>
            <a:chOff x="8035926" y="2103438"/>
            <a:chExt cx="3608386" cy="3630612"/>
          </a:xfrm>
        </p:grpSpPr>
        <p:sp>
          <p:nvSpPr>
            <p:cNvPr id="12" name="Freeform 5"/>
            <p:cNvSpPr/>
            <p:nvPr/>
          </p:nvSpPr>
          <p:spPr bwMode="auto">
            <a:xfrm>
              <a:off x="8035926" y="2103438"/>
              <a:ext cx="3565524" cy="3630612"/>
            </a:xfrm>
            <a:custGeom>
              <a:avLst/>
              <a:gdLst>
                <a:gd name="T0" fmla="*/ 119 w 163"/>
                <a:gd name="T1" fmla="*/ 44 h 166"/>
                <a:gd name="T2" fmla="*/ 163 w 163"/>
                <a:gd name="T3" fmla="*/ 80 h 166"/>
                <a:gd name="T4" fmla="*/ 140 w 163"/>
                <a:gd name="T5" fmla="*/ 31 h 166"/>
                <a:gd name="T6" fmla="*/ 31 w 163"/>
                <a:gd name="T7" fmla="*/ 31 h 166"/>
                <a:gd name="T8" fmla="*/ 31 w 163"/>
                <a:gd name="T9" fmla="*/ 141 h 166"/>
                <a:gd name="T10" fmla="*/ 95 w 163"/>
                <a:gd name="T11" fmla="*/ 163 h 166"/>
                <a:gd name="T12" fmla="*/ 54 w 163"/>
                <a:gd name="T13" fmla="*/ 132 h 166"/>
                <a:gd name="T14" fmla="*/ 119 w 163"/>
                <a:gd name="T15" fmla="*/ 4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66">
                  <a:moveTo>
                    <a:pt x="119" y="44"/>
                  </a:moveTo>
                  <a:cubicBezTo>
                    <a:pt x="163" y="80"/>
                    <a:pt x="163" y="80"/>
                    <a:pt x="163" y="80"/>
                  </a:cubicBezTo>
                  <a:cubicBezTo>
                    <a:pt x="162" y="62"/>
                    <a:pt x="154" y="45"/>
                    <a:pt x="140" y="31"/>
                  </a:cubicBezTo>
                  <a:cubicBezTo>
                    <a:pt x="110" y="0"/>
                    <a:pt x="61" y="0"/>
                    <a:pt x="31" y="31"/>
                  </a:cubicBezTo>
                  <a:cubicBezTo>
                    <a:pt x="0" y="61"/>
                    <a:pt x="0" y="110"/>
                    <a:pt x="31" y="141"/>
                  </a:cubicBezTo>
                  <a:cubicBezTo>
                    <a:pt x="48" y="158"/>
                    <a:pt x="72" y="166"/>
                    <a:pt x="95" y="163"/>
                  </a:cubicBezTo>
                  <a:cubicBezTo>
                    <a:pt x="54" y="132"/>
                    <a:pt x="54" y="132"/>
                    <a:pt x="54" y="132"/>
                  </a:cubicBezTo>
                  <a:lnTo>
                    <a:pt x="119" y="44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9217025" y="3065463"/>
              <a:ext cx="2427287" cy="2601912"/>
            </a:xfrm>
            <a:custGeom>
              <a:avLst/>
              <a:gdLst>
                <a:gd name="T0" fmla="*/ 109 w 111"/>
                <a:gd name="T1" fmla="*/ 36 h 119"/>
                <a:gd name="T2" fmla="*/ 65 w 111"/>
                <a:gd name="T3" fmla="*/ 0 h 119"/>
                <a:gd name="T4" fmla="*/ 0 w 111"/>
                <a:gd name="T5" fmla="*/ 88 h 119"/>
                <a:gd name="T6" fmla="*/ 41 w 111"/>
                <a:gd name="T7" fmla="*/ 119 h 119"/>
                <a:gd name="T8" fmla="*/ 86 w 111"/>
                <a:gd name="T9" fmla="*/ 97 h 119"/>
                <a:gd name="T10" fmla="*/ 109 w 111"/>
                <a:gd name="T11" fmla="*/ 3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19">
                  <a:moveTo>
                    <a:pt x="109" y="36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58" y="117"/>
                    <a:pt x="74" y="109"/>
                    <a:pt x="86" y="97"/>
                  </a:cubicBezTo>
                  <a:cubicBezTo>
                    <a:pt x="103" y="80"/>
                    <a:pt x="111" y="58"/>
                    <a:pt x="109" y="36"/>
                  </a:cubicBezTo>
                  <a:close/>
                </a:path>
              </a:pathLst>
            </a:custGeom>
            <a:solidFill>
              <a:srgbClr val="1CADE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8648700" y="2671763"/>
              <a:ext cx="2559050" cy="2689225"/>
            </a:xfrm>
            <a:custGeom>
              <a:avLst/>
              <a:gdLst>
                <a:gd name="T0" fmla="*/ 7 w 117"/>
                <a:gd name="T1" fmla="*/ 75 h 123"/>
                <a:gd name="T2" fmla="*/ 71 w 117"/>
                <a:gd name="T3" fmla="*/ 115 h 123"/>
                <a:gd name="T4" fmla="*/ 110 w 117"/>
                <a:gd name="T5" fmla="*/ 48 h 123"/>
                <a:gd name="T6" fmla="*/ 45 w 117"/>
                <a:gd name="T7" fmla="*/ 7 h 123"/>
                <a:gd name="T8" fmla="*/ 7 w 117"/>
                <a:gd name="T9" fmla="*/ 7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23">
                  <a:moveTo>
                    <a:pt x="7" y="75"/>
                  </a:moveTo>
                  <a:cubicBezTo>
                    <a:pt x="14" y="105"/>
                    <a:pt x="43" y="123"/>
                    <a:pt x="71" y="115"/>
                  </a:cubicBezTo>
                  <a:cubicBezTo>
                    <a:pt x="100" y="108"/>
                    <a:pt x="117" y="77"/>
                    <a:pt x="110" y="48"/>
                  </a:cubicBezTo>
                  <a:cubicBezTo>
                    <a:pt x="102" y="18"/>
                    <a:pt x="73" y="0"/>
                    <a:pt x="45" y="7"/>
                  </a:cubicBezTo>
                  <a:cubicBezTo>
                    <a:pt x="17" y="15"/>
                    <a:pt x="0" y="46"/>
                    <a:pt x="7" y="75"/>
                  </a:cubicBezTo>
                  <a:close/>
                </a:path>
              </a:pathLst>
            </a:custGeom>
            <a:solidFill>
              <a:srgbClr val="22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8845550" y="2890838"/>
              <a:ext cx="2143125" cy="2252662"/>
            </a:xfrm>
            <a:custGeom>
              <a:avLst/>
              <a:gdLst>
                <a:gd name="T0" fmla="*/ 6 w 98"/>
                <a:gd name="T1" fmla="*/ 63 h 103"/>
                <a:gd name="T2" fmla="*/ 60 w 98"/>
                <a:gd name="T3" fmla="*/ 97 h 103"/>
                <a:gd name="T4" fmla="*/ 92 w 98"/>
                <a:gd name="T5" fmla="*/ 40 h 103"/>
                <a:gd name="T6" fmla="*/ 38 w 98"/>
                <a:gd name="T7" fmla="*/ 6 h 103"/>
                <a:gd name="T8" fmla="*/ 6 w 98"/>
                <a:gd name="T9" fmla="*/ 6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03">
                  <a:moveTo>
                    <a:pt x="6" y="63"/>
                  </a:moveTo>
                  <a:cubicBezTo>
                    <a:pt x="12" y="88"/>
                    <a:pt x="37" y="103"/>
                    <a:pt x="60" y="97"/>
                  </a:cubicBezTo>
                  <a:cubicBezTo>
                    <a:pt x="84" y="90"/>
                    <a:pt x="98" y="65"/>
                    <a:pt x="92" y="40"/>
                  </a:cubicBezTo>
                  <a:cubicBezTo>
                    <a:pt x="86" y="15"/>
                    <a:pt x="62" y="0"/>
                    <a:pt x="38" y="6"/>
                  </a:cubicBezTo>
                  <a:cubicBezTo>
                    <a:pt x="14" y="13"/>
                    <a:pt x="0" y="38"/>
                    <a:pt x="6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9742488" y="3284538"/>
              <a:ext cx="590550" cy="720725"/>
            </a:xfrm>
            <a:custGeom>
              <a:avLst/>
              <a:gdLst>
                <a:gd name="T0" fmla="*/ 0 w 372"/>
                <a:gd name="T1" fmla="*/ 399 h 454"/>
                <a:gd name="T2" fmla="*/ 110 w 372"/>
                <a:gd name="T3" fmla="*/ 454 h 454"/>
                <a:gd name="T4" fmla="*/ 372 w 372"/>
                <a:gd name="T5" fmla="*/ 0 h 454"/>
                <a:gd name="T6" fmla="*/ 0 w 372"/>
                <a:gd name="T7" fmla="*/ 399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454">
                  <a:moveTo>
                    <a:pt x="0" y="399"/>
                  </a:moveTo>
                  <a:lnTo>
                    <a:pt x="110" y="454"/>
                  </a:lnTo>
                  <a:lnTo>
                    <a:pt x="372" y="0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rgbClr val="E46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9917113" y="3284538"/>
              <a:ext cx="415925" cy="830262"/>
            </a:xfrm>
            <a:custGeom>
              <a:avLst/>
              <a:gdLst>
                <a:gd name="T0" fmla="*/ 97 w 262"/>
                <a:gd name="T1" fmla="*/ 523 h 523"/>
                <a:gd name="T2" fmla="*/ 0 w 262"/>
                <a:gd name="T3" fmla="*/ 454 h 523"/>
                <a:gd name="T4" fmla="*/ 262 w 262"/>
                <a:gd name="T5" fmla="*/ 0 h 523"/>
                <a:gd name="T6" fmla="*/ 97 w 262"/>
                <a:gd name="T7" fmla="*/ 523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523">
                  <a:moveTo>
                    <a:pt x="97" y="523"/>
                  </a:moveTo>
                  <a:lnTo>
                    <a:pt x="0" y="454"/>
                  </a:lnTo>
                  <a:lnTo>
                    <a:pt x="262" y="0"/>
                  </a:lnTo>
                  <a:lnTo>
                    <a:pt x="97" y="523"/>
                  </a:lnTo>
                  <a:close/>
                </a:path>
              </a:pathLst>
            </a:custGeom>
            <a:solidFill>
              <a:srgbClr val="D6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9501188" y="4005263"/>
              <a:ext cx="569912" cy="744537"/>
            </a:xfrm>
            <a:custGeom>
              <a:avLst/>
              <a:gdLst>
                <a:gd name="T0" fmla="*/ 359 w 359"/>
                <a:gd name="T1" fmla="*/ 69 h 469"/>
                <a:gd name="T2" fmla="*/ 262 w 359"/>
                <a:gd name="T3" fmla="*/ 0 h 469"/>
                <a:gd name="T4" fmla="*/ 0 w 359"/>
                <a:gd name="T5" fmla="*/ 469 h 469"/>
                <a:gd name="T6" fmla="*/ 359 w 359"/>
                <a:gd name="T7" fmla="*/ 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" h="469">
                  <a:moveTo>
                    <a:pt x="359" y="69"/>
                  </a:moveTo>
                  <a:lnTo>
                    <a:pt x="262" y="0"/>
                  </a:lnTo>
                  <a:lnTo>
                    <a:pt x="0" y="469"/>
                  </a:lnTo>
                  <a:lnTo>
                    <a:pt x="359" y="69"/>
                  </a:lnTo>
                  <a:close/>
                </a:path>
              </a:pathLst>
            </a:custGeom>
            <a:solidFill>
              <a:srgbClr val="7DC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9501188" y="3917950"/>
              <a:ext cx="415925" cy="831850"/>
            </a:xfrm>
            <a:custGeom>
              <a:avLst/>
              <a:gdLst>
                <a:gd name="T0" fmla="*/ 152 w 262"/>
                <a:gd name="T1" fmla="*/ 0 h 524"/>
                <a:gd name="T2" fmla="*/ 262 w 262"/>
                <a:gd name="T3" fmla="*/ 55 h 524"/>
                <a:gd name="T4" fmla="*/ 0 w 262"/>
                <a:gd name="T5" fmla="*/ 524 h 524"/>
                <a:gd name="T6" fmla="*/ 152 w 262"/>
                <a:gd name="T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524">
                  <a:moveTo>
                    <a:pt x="152" y="0"/>
                  </a:moveTo>
                  <a:lnTo>
                    <a:pt x="262" y="55"/>
                  </a:lnTo>
                  <a:lnTo>
                    <a:pt x="0" y="524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E8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9283700" y="2497138"/>
              <a:ext cx="677862" cy="523875"/>
            </a:xfrm>
            <a:custGeom>
              <a:avLst/>
              <a:gdLst>
                <a:gd name="T0" fmla="*/ 2 w 31"/>
                <a:gd name="T1" fmla="*/ 18 h 24"/>
                <a:gd name="T2" fmla="*/ 11 w 31"/>
                <a:gd name="T3" fmla="*/ 23 h 24"/>
                <a:gd name="T4" fmla="*/ 24 w 31"/>
                <a:gd name="T5" fmla="*/ 20 h 24"/>
                <a:gd name="T6" fmla="*/ 30 w 31"/>
                <a:gd name="T7" fmla="*/ 10 h 24"/>
                <a:gd name="T8" fmla="*/ 29 w 31"/>
                <a:gd name="T9" fmla="*/ 7 h 24"/>
                <a:gd name="T10" fmla="*/ 20 w 31"/>
                <a:gd name="T11" fmla="*/ 1 h 24"/>
                <a:gd name="T12" fmla="*/ 6 w 31"/>
                <a:gd name="T13" fmla="*/ 5 h 24"/>
                <a:gd name="T14" fmla="*/ 1 w 31"/>
                <a:gd name="T15" fmla="*/ 15 h 24"/>
                <a:gd name="T16" fmla="*/ 2 w 31"/>
                <a:gd name="T17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4">
                  <a:moveTo>
                    <a:pt x="2" y="18"/>
                  </a:moveTo>
                  <a:cubicBezTo>
                    <a:pt x="3" y="22"/>
                    <a:pt x="7" y="24"/>
                    <a:pt x="11" y="23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8" y="19"/>
                    <a:pt x="31" y="14"/>
                    <a:pt x="30" y="10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3"/>
                    <a:pt x="24" y="0"/>
                    <a:pt x="20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6"/>
                    <a:pt x="0" y="10"/>
                    <a:pt x="1" y="15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22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629" y="-82089"/>
            <a:ext cx="11471638" cy="4511524"/>
            <a:chOff x="-38101" y="-105446"/>
            <a:chExt cx="12230101" cy="5039241"/>
          </a:xfrm>
        </p:grpSpPr>
        <p:sp>
          <p:nvSpPr>
            <p:cNvPr id="11" name="Freeform 6"/>
            <p:cNvSpPr/>
            <p:nvPr/>
          </p:nvSpPr>
          <p:spPr bwMode="auto">
            <a:xfrm>
              <a:off x="376237" y="2912907"/>
              <a:ext cx="1241425" cy="1716088"/>
            </a:xfrm>
            <a:custGeom>
              <a:avLst/>
              <a:gdLst>
                <a:gd name="T0" fmla="*/ 284 w 782"/>
                <a:gd name="T1" fmla="*/ 1081 h 1081"/>
                <a:gd name="T2" fmla="*/ 782 w 782"/>
                <a:gd name="T3" fmla="*/ 0 h 1081"/>
                <a:gd name="T4" fmla="*/ 0 w 782"/>
                <a:gd name="T5" fmla="*/ 288 h 1081"/>
                <a:gd name="T6" fmla="*/ 284 w 782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81">
                  <a:moveTo>
                    <a:pt x="284" y="1081"/>
                  </a:moveTo>
                  <a:lnTo>
                    <a:pt x="782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-38101" y="4209895"/>
              <a:ext cx="865188" cy="723900"/>
            </a:xfrm>
            <a:custGeom>
              <a:avLst/>
              <a:gdLst>
                <a:gd name="T0" fmla="*/ 0 w 545"/>
                <a:gd name="T1" fmla="*/ 0 h 456"/>
                <a:gd name="T2" fmla="*/ 0 w 545"/>
                <a:gd name="T3" fmla="*/ 456 h 456"/>
                <a:gd name="T4" fmla="*/ 545 w 545"/>
                <a:gd name="T5" fmla="*/ 264 h 456"/>
                <a:gd name="T6" fmla="*/ 545 w 545"/>
                <a:gd name="T7" fmla="*/ 264 h 456"/>
                <a:gd name="T8" fmla="*/ 545 w 545"/>
                <a:gd name="T9" fmla="*/ 264 h 456"/>
                <a:gd name="T10" fmla="*/ 0 w 545"/>
                <a:gd name="T1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5" h="456">
                  <a:moveTo>
                    <a:pt x="0" y="0"/>
                  </a:moveTo>
                  <a:lnTo>
                    <a:pt x="0" y="456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545" y="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617662" y="2912907"/>
              <a:ext cx="1693863" cy="1258888"/>
            </a:xfrm>
            <a:custGeom>
              <a:avLst/>
              <a:gdLst>
                <a:gd name="T0" fmla="*/ 0 w 1067"/>
                <a:gd name="T1" fmla="*/ 0 h 793"/>
                <a:gd name="T2" fmla="*/ 285 w 1067"/>
                <a:gd name="T3" fmla="*/ 793 h 793"/>
                <a:gd name="T4" fmla="*/ 1067 w 1067"/>
                <a:gd name="T5" fmla="*/ 505 h 793"/>
                <a:gd name="T6" fmla="*/ 0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0"/>
                  </a:moveTo>
                  <a:lnTo>
                    <a:pt x="285" y="793"/>
                  </a:lnTo>
                  <a:lnTo>
                    <a:pt x="1067" y="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-38101" y="2225520"/>
              <a:ext cx="414338" cy="1296988"/>
            </a:xfrm>
            <a:custGeom>
              <a:avLst/>
              <a:gdLst>
                <a:gd name="T0" fmla="*/ 0 w 261"/>
                <a:gd name="T1" fmla="*/ 817 h 817"/>
                <a:gd name="T2" fmla="*/ 261 w 261"/>
                <a:gd name="T3" fmla="*/ 721 h 817"/>
                <a:gd name="T4" fmla="*/ 0 w 261"/>
                <a:gd name="T5" fmla="*/ 0 h 817"/>
                <a:gd name="T6" fmla="*/ 0 w 261"/>
                <a:gd name="T7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817">
                  <a:moveTo>
                    <a:pt x="0" y="817"/>
                  </a:moveTo>
                  <a:lnTo>
                    <a:pt x="261" y="721"/>
                  </a:lnTo>
                  <a:lnTo>
                    <a:pt x="0" y="0"/>
                  </a:lnTo>
                  <a:lnTo>
                    <a:pt x="0" y="81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714374" y="14132"/>
              <a:ext cx="1693863" cy="1220788"/>
            </a:xfrm>
            <a:custGeom>
              <a:avLst/>
              <a:gdLst>
                <a:gd name="T0" fmla="*/ 711 w 1067"/>
                <a:gd name="T1" fmla="*/ 0 h 769"/>
                <a:gd name="T2" fmla="*/ 0 w 1067"/>
                <a:gd name="T3" fmla="*/ 264 h 769"/>
                <a:gd name="T4" fmla="*/ 0 w 1067"/>
                <a:gd name="T5" fmla="*/ 264 h 769"/>
                <a:gd name="T6" fmla="*/ 0 w 1067"/>
                <a:gd name="T7" fmla="*/ 264 h 769"/>
                <a:gd name="T8" fmla="*/ 1067 w 1067"/>
                <a:gd name="T9" fmla="*/ 769 h 769"/>
                <a:gd name="T10" fmla="*/ 783 w 1067"/>
                <a:gd name="T11" fmla="*/ 0 h 769"/>
                <a:gd name="T12" fmla="*/ 711 w 1067"/>
                <a:gd name="T1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7" h="769">
                  <a:moveTo>
                    <a:pt x="711" y="0"/>
                  </a:moveTo>
                  <a:lnTo>
                    <a:pt x="0" y="264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1067" y="769"/>
                  </a:lnTo>
                  <a:lnTo>
                    <a:pt x="783" y="0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-38101" y="433232"/>
              <a:ext cx="1204913" cy="1677988"/>
            </a:xfrm>
            <a:custGeom>
              <a:avLst/>
              <a:gdLst>
                <a:gd name="T0" fmla="*/ 0 w 759"/>
                <a:gd name="T1" fmla="*/ 1009 h 1057"/>
                <a:gd name="T2" fmla="*/ 0 w 759"/>
                <a:gd name="T3" fmla="*/ 1057 h 1057"/>
                <a:gd name="T4" fmla="*/ 759 w 759"/>
                <a:gd name="T5" fmla="*/ 769 h 1057"/>
                <a:gd name="T6" fmla="*/ 474 w 759"/>
                <a:gd name="T7" fmla="*/ 0 h 1057"/>
                <a:gd name="T8" fmla="*/ 0 w 759"/>
                <a:gd name="T9" fmla="*/ 1009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9" h="1057">
                  <a:moveTo>
                    <a:pt x="0" y="1009"/>
                  </a:moveTo>
                  <a:lnTo>
                    <a:pt x="0" y="1057"/>
                  </a:lnTo>
                  <a:lnTo>
                    <a:pt x="759" y="769"/>
                  </a:lnTo>
                  <a:lnTo>
                    <a:pt x="474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617662" y="2455707"/>
              <a:ext cx="1693863" cy="1258888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166812" y="1234920"/>
              <a:ext cx="1241425" cy="1677988"/>
            </a:xfrm>
            <a:custGeom>
              <a:avLst/>
              <a:gdLst>
                <a:gd name="T0" fmla="*/ 0 w 782"/>
                <a:gd name="T1" fmla="*/ 264 h 1057"/>
                <a:gd name="T2" fmla="*/ 284 w 782"/>
                <a:gd name="T3" fmla="*/ 1057 h 1057"/>
                <a:gd name="T4" fmla="*/ 782 w 782"/>
                <a:gd name="T5" fmla="*/ 0 h 1057"/>
                <a:gd name="T6" fmla="*/ 0 w 782"/>
                <a:gd name="T7" fmla="*/ 264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0" y="264"/>
                  </a:moveTo>
                  <a:lnTo>
                    <a:pt x="284" y="1057"/>
                  </a:lnTo>
                  <a:lnTo>
                    <a:pt x="782" y="0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102099" y="1539720"/>
              <a:ext cx="1203325" cy="171608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2859087" y="776132"/>
              <a:ext cx="1243013" cy="1679575"/>
            </a:xfrm>
            <a:custGeom>
              <a:avLst/>
              <a:gdLst>
                <a:gd name="T0" fmla="*/ 498 w 783"/>
                <a:gd name="T1" fmla="*/ 0 h 1058"/>
                <a:gd name="T2" fmla="*/ 0 w 783"/>
                <a:gd name="T3" fmla="*/ 1058 h 1058"/>
                <a:gd name="T4" fmla="*/ 783 w 783"/>
                <a:gd name="T5" fmla="*/ 769 h 1058"/>
                <a:gd name="T6" fmla="*/ 498 w 783"/>
                <a:gd name="T7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058">
                  <a:moveTo>
                    <a:pt x="498" y="0"/>
                  </a:moveTo>
                  <a:lnTo>
                    <a:pt x="0" y="1058"/>
                  </a:lnTo>
                  <a:lnTo>
                    <a:pt x="783" y="76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957387" y="14132"/>
              <a:ext cx="1692275" cy="1220788"/>
            </a:xfrm>
            <a:custGeom>
              <a:avLst/>
              <a:gdLst>
                <a:gd name="T0" fmla="*/ 0 w 1066"/>
                <a:gd name="T1" fmla="*/ 0 h 769"/>
                <a:gd name="T2" fmla="*/ 284 w 1066"/>
                <a:gd name="T3" fmla="*/ 769 h 769"/>
                <a:gd name="T4" fmla="*/ 1066 w 1066"/>
                <a:gd name="T5" fmla="*/ 480 h 769"/>
                <a:gd name="T6" fmla="*/ 47 w 1066"/>
                <a:gd name="T7" fmla="*/ 0 h 769"/>
                <a:gd name="T8" fmla="*/ 0 w 1066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769">
                  <a:moveTo>
                    <a:pt x="0" y="0"/>
                  </a:moveTo>
                  <a:lnTo>
                    <a:pt x="284" y="769"/>
                  </a:lnTo>
                  <a:lnTo>
                    <a:pt x="1066" y="480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2859087" y="2455707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2031999" y="14132"/>
              <a:ext cx="1617663" cy="762000"/>
            </a:xfrm>
            <a:custGeom>
              <a:avLst/>
              <a:gdLst>
                <a:gd name="T0" fmla="*/ 0 w 1019"/>
                <a:gd name="T1" fmla="*/ 0 h 480"/>
                <a:gd name="T2" fmla="*/ 1019 w 1019"/>
                <a:gd name="T3" fmla="*/ 480 h 480"/>
                <a:gd name="T4" fmla="*/ 853 w 1019"/>
                <a:gd name="T5" fmla="*/ 0 h 480"/>
                <a:gd name="T6" fmla="*/ 0 w 1019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9" h="480">
                  <a:moveTo>
                    <a:pt x="0" y="0"/>
                  </a:moveTo>
                  <a:lnTo>
                    <a:pt x="1019" y="480"/>
                  </a:lnTo>
                  <a:lnTo>
                    <a:pt x="8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3649662" y="14132"/>
              <a:ext cx="1241425" cy="762000"/>
            </a:xfrm>
            <a:custGeom>
              <a:avLst/>
              <a:gdLst>
                <a:gd name="T0" fmla="*/ 214 w 782"/>
                <a:gd name="T1" fmla="*/ 0 h 480"/>
                <a:gd name="T2" fmla="*/ 0 w 782"/>
                <a:gd name="T3" fmla="*/ 480 h 480"/>
                <a:gd name="T4" fmla="*/ 782 w 782"/>
                <a:gd name="T5" fmla="*/ 192 h 480"/>
                <a:gd name="T6" fmla="*/ 711 w 782"/>
                <a:gd name="T7" fmla="*/ 0 h 480"/>
                <a:gd name="T8" fmla="*/ 214 w 782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480">
                  <a:moveTo>
                    <a:pt x="214" y="0"/>
                  </a:moveTo>
                  <a:lnTo>
                    <a:pt x="0" y="480"/>
                  </a:lnTo>
                  <a:lnTo>
                    <a:pt x="782" y="192"/>
                  </a:lnTo>
                  <a:lnTo>
                    <a:pt x="711" y="0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4891087" y="14132"/>
              <a:ext cx="1130300" cy="1525588"/>
            </a:xfrm>
            <a:custGeom>
              <a:avLst/>
              <a:gdLst>
                <a:gd name="T0" fmla="*/ 498 w 712"/>
                <a:gd name="T1" fmla="*/ 0 h 961"/>
                <a:gd name="T2" fmla="*/ 0 w 712"/>
                <a:gd name="T3" fmla="*/ 192 h 961"/>
                <a:gd name="T4" fmla="*/ 261 w 712"/>
                <a:gd name="T5" fmla="*/ 961 h 961"/>
                <a:gd name="T6" fmla="*/ 712 w 712"/>
                <a:gd name="T7" fmla="*/ 0 h 961"/>
                <a:gd name="T8" fmla="*/ 498 w 712"/>
                <a:gd name="T9" fmla="*/ 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961">
                  <a:moveTo>
                    <a:pt x="498" y="0"/>
                  </a:moveTo>
                  <a:lnTo>
                    <a:pt x="0" y="192"/>
                  </a:lnTo>
                  <a:lnTo>
                    <a:pt x="261" y="961"/>
                  </a:lnTo>
                  <a:lnTo>
                    <a:pt x="712" y="0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5305424" y="1082520"/>
              <a:ext cx="1693863" cy="1258888"/>
            </a:xfrm>
            <a:custGeom>
              <a:avLst/>
              <a:gdLst>
                <a:gd name="T0" fmla="*/ 0 w 1067"/>
                <a:gd name="T1" fmla="*/ 288 h 793"/>
                <a:gd name="T2" fmla="*/ 1067 w 1067"/>
                <a:gd name="T3" fmla="*/ 793 h 793"/>
                <a:gd name="T4" fmla="*/ 782 w 1067"/>
                <a:gd name="T5" fmla="*/ 0 h 793"/>
                <a:gd name="T6" fmla="*/ 0 w 1067"/>
                <a:gd name="T7" fmla="*/ 288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0" y="288"/>
                  </a:moveTo>
                  <a:lnTo>
                    <a:pt x="1067" y="793"/>
                  </a:lnTo>
                  <a:lnTo>
                    <a:pt x="782" y="0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6546849" y="1082520"/>
              <a:ext cx="1693863" cy="125888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285" y="793"/>
                  </a:moveTo>
                  <a:lnTo>
                    <a:pt x="1067" y="504"/>
                  </a:lnTo>
                  <a:lnTo>
                    <a:pt x="0" y="0"/>
                  </a:lnTo>
                  <a:lnTo>
                    <a:pt x="285" y="793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9031287" y="204632"/>
              <a:ext cx="1693863" cy="1220788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546849" y="14132"/>
              <a:ext cx="1243013" cy="1068388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673">
                  <a:moveTo>
                    <a:pt x="640" y="0"/>
                  </a:moveTo>
                  <a:lnTo>
                    <a:pt x="332" y="0"/>
                  </a:lnTo>
                  <a:lnTo>
                    <a:pt x="0" y="673"/>
                  </a:lnTo>
                  <a:lnTo>
                    <a:pt x="783" y="384"/>
                  </a:lnTo>
                  <a:lnTo>
                    <a:pt x="640" y="0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7789862" y="204632"/>
              <a:ext cx="1241425" cy="1677988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10348912" y="14132"/>
              <a:ext cx="1617663" cy="954088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11777662" y="14132"/>
              <a:ext cx="414338" cy="495300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 rot="18373820">
              <a:off x="222116" y="-337997"/>
              <a:ext cx="414393" cy="879495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  <a:gd name="connsiteX0" fmla="*/ 0 w 8890"/>
                <a:gd name="connsiteY0" fmla="*/ 0 h 10696"/>
                <a:gd name="connsiteX1" fmla="*/ 3449 w 8890"/>
                <a:gd name="connsiteY1" fmla="*/ 10696 h 10696"/>
                <a:gd name="connsiteX2" fmla="*/ 3449 w 8890"/>
                <a:gd name="connsiteY2" fmla="*/ 10696 h 10696"/>
                <a:gd name="connsiteX3" fmla="*/ 8890 w 8890"/>
                <a:gd name="connsiteY3" fmla="*/ 696 h 10696"/>
                <a:gd name="connsiteX4" fmla="*/ 0 w 8890"/>
                <a:gd name="connsiteY4" fmla="*/ 0 h 10696"/>
                <a:gd name="connsiteX0-1" fmla="*/ 0 w 7997"/>
                <a:gd name="connsiteY0-2" fmla="*/ 0 h 10000"/>
                <a:gd name="connsiteX1-3" fmla="*/ 3880 w 7997"/>
                <a:gd name="connsiteY1-4" fmla="*/ 10000 h 10000"/>
                <a:gd name="connsiteX2-5" fmla="*/ 3880 w 7997"/>
                <a:gd name="connsiteY2-6" fmla="*/ 10000 h 10000"/>
                <a:gd name="connsiteX3-7" fmla="*/ 7997 w 7997"/>
                <a:gd name="connsiteY3-8" fmla="*/ 2894 h 10000"/>
                <a:gd name="connsiteX4-9" fmla="*/ 0 w 7997"/>
                <a:gd name="connsiteY4-10" fmla="*/ 0 h 10000"/>
                <a:gd name="connsiteX0-11" fmla="*/ 0 w 18109"/>
                <a:gd name="connsiteY0-12" fmla="*/ 0 h 10000"/>
                <a:gd name="connsiteX1-13" fmla="*/ 4852 w 18109"/>
                <a:gd name="connsiteY1-14" fmla="*/ 10000 h 10000"/>
                <a:gd name="connsiteX2-15" fmla="*/ 4852 w 18109"/>
                <a:gd name="connsiteY2-16" fmla="*/ 10000 h 10000"/>
                <a:gd name="connsiteX3-17" fmla="*/ 18109 w 18109"/>
                <a:gd name="connsiteY3-18" fmla="*/ 5345 h 10000"/>
                <a:gd name="connsiteX4-19" fmla="*/ 0 w 18109"/>
                <a:gd name="connsiteY4-2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09" h="10000">
                  <a:moveTo>
                    <a:pt x="0" y="0"/>
                  </a:moveTo>
                  <a:lnTo>
                    <a:pt x="4852" y="10000"/>
                  </a:lnTo>
                  <a:lnTo>
                    <a:pt x="4852" y="10000"/>
                  </a:lnTo>
                  <a:lnTo>
                    <a:pt x="18109" y="5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FDB9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9029698" y="-37031"/>
              <a:ext cx="990985" cy="241663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4679564" y="1457278"/>
            <a:ext cx="1052195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b="0" dirty="0" smtClean="0">
                <a:solidFill>
                  <a:schemeClr val="accent5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2</a:t>
            </a:r>
            <a:endParaRPr lang="zh-CN" altLang="en-US" sz="12000" b="0" dirty="0">
              <a:solidFill>
                <a:schemeClr val="accent5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4230553" y="3747232"/>
            <a:ext cx="5669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200" b="0" dirty="0" smtClean="0">
                <a:solidFill>
                  <a:schemeClr val="accent5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说能力点要求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7325374" y="4777503"/>
            <a:ext cx="4883789" cy="2129365"/>
            <a:chOff x="7325374" y="4777503"/>
            <a:chExt cx="4883789" cy="2129365"/>
          </a:xfrm>
        </p:grpSpPr>
        <p:sp>
          <p:nvSpPr>
            <p:cNvPr id="67" name="Freeform 24"/>
            <p:cNvSpPr/>
            <p:nvPr/>
          </p:nvSpPr>
          <p:spPr bwMode="auto">
            <a:xfrm rot="10800000">
              <a:off x="11031618" y="4777503"/>
              <a:ext cx="1164443" cy="933878"/>
            </a:xfrm>
            <a:custGeom>
              <a:avLst/>
              <a:gdLst>
                <a:gd name="T0" fmla="*/ 285 w 1067"/>
                <a:gd name="T1" fmla="*/ 793 h 793"/>
                <a:gd name="T2" fmla="*/ 1067 w 1067"/>
                <a:gd name="T3" fmla="*/ 504 h 793"/>
                <a:gd name="T4" fmla="*/ 0 w 1067"/>
                <a:gd name="T5" fmla="*/ 0 h 793"/>
                <a:gd name="T6" fmla="*/ 285 w 1067"/>
                <a:gd name="T7" fmla="*/ 793 h 793"/>
                <a:gd name="connsiteX0" fmla="*/ 0 w 7329"/>
                <a:gd name="connsiteY0" fmla="*/ 8286 h 8286"/>
                <a:gd name="connsiteX1" fmla="*/ 7329 w 7329"/>
                <a:gd name="connsiteY1" fmla="*/ 4642 h 8286"/>
                <a:gd name="connsiteX2" fmla="*/ 4 w 7329"/>
                <a:gd name="connsiteY2" fmla="*/ 0 h 8286"/>
                <a:gd name="connsiteX3" fmla="*/ 0 w 7329"/>
                <a:gd name="connsiteY3" fmla="*/ 8286 h 8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9" h="8286">
                  <a:moveTo>
                    <a:pt x="0" y="8286"/>
                  </a:moveTo>
                  <a:lnTo>
                    <a:pt x="7329" y="4642"/>
                  </a:lnTo>
                  <a:lnTo>
                    <a:pt x="4" y="0"/>
                  </a:lnTo>
                  <a:cubicBezTo>
                    <a:pt x="3" y="2762"/>
                    <a:pt x="1" y="5524"/>
                    <a:pt x="0" y="8286"/>
                  </a:cubicBez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8" name="Freeform 25"/>
            <p:cNvSpPr/>
            <p:nvPr/>
          </p:nvSpPr>
          <p:spPr bwMode="auto">
            <a:xfrm rot="10800000">
              <a:off x="8701256" y="5597567"/>
              <a:ext cx="1588816" cy="1092945"/>
            </a:xfrm>
            <a:custGeom>
              <a:avLst/>
              <a:gdLst>
                <a:gd name="T0" fmla="*/ 284 w 1067"/>
                <a:gd name="T1" fmla="*/ 769 h 769"/>
                <a:gd name="T2" fmla="*/ 1067 w 1067"/>
                <a:gd name="T3" fmla="*/ 481 h 769"/>
                <a:gd name="T4" fmla="*/ 0 w 1067"/>
                <a:gd name="T5" fmla="*/ 0 h 769"/>
                <a:gd name="T6" fmla="*/ 284 w 1067"/>
                <a:gd name="T7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69">
                  <a:moveTo>
                    <a:pt x="284" y="769"/>
                  </a:moveTo>
                  <a:lnTo>
                    <a:pt x="1067" y="481"/>
                  </a:lnTo>
                  <a:lnTo>
                    <a:pt x="0" y="0"/>
                  </a:lnTo>
                  <a:lnTo>
                    <a:pt x="284" y="76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9" name="Freeform 26"/>
            <p:cNvSpPr/>
            <p:nvPr/>
          </p:nvSpPr>
          <p:spPr bwMode="auto">
            <a:xfrm rot="10800000">
              <a:off x="11454509" y="6084860"/>
              <a:ext cx="754654" cy="776204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4529 w 6355"/>
                <a:gd name="connsiteY0" fmla="*/ 0 h 8115"/>
                <a:gd name="connsiteX1" fmla="*/ 595 w 6355"/>
                <a:gd name="connsiteY1" fmla="*/ 0 h 8115"/>
                <a:gd name="connsiteX2" fmla="*/ 0 w 6355"/>
                <a:gd name="connsiteY2" fmla="*/ 8115 h 8115"/>
                <a:gd name="connsiteX3" fmla="*/ 6355 w 6355"/>
                <a:gd name="connsiteY3" fmla="*/ 5706 h 8115"/>
                <a:gd name="connsiteX4" fmla="*/ 4529 w 6355"/>
                <a:gd name="connsiteY4" fmla="*/ 0 h 8115"/>
                <a:gd name="connsiteX0-1" fmla="*/ 7312 w 10185"/>
                <a:gd name="connsiteY0-2" fmla="*/ 0 h 10000"/>
                <a:gd name="connsiteX1-3" fmla="*/ 78 w 10185"/>
                <a:gd name="connsiteY1-4" fmla="*/ 0 h 10000"/>
                <a:gd name="connsiteX2-5" fmla="*/ 185 w 10185"/>
                <a:gd name="connsiteY2-6" fmla="*/ 10000 h 10000"/>
                <a:gd name="connsiteX3-7" fmla="*/ 10185 w 10185"/>
                <a:gd name="connsiteY3-8" fmla="*/ 7031 h 10000"/>
                <a:gd name="connsiteX4-9" fmla="*/ 7312 w 10185"/>
                <a:gd name="connsiteY4-10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85" h="10000">
                  <a:moveTo>
                    <a:pt x="7312" y="0"/>
                  </a:moveTo>
                  <a:lnTo>
                    <a:pt x="78" y="0"/>
                  </a:lnTo>
                  <a:cubicBezTo>
                    <a:pt x="-233" y="3333"/>
                    <a:pt x="497" y="6667"/>
                    <a:pt x="185" y="10000"/>
                  </a:cubicBezTo>
                  <a:lnTo>
                    <a:pt x="10185" y="7031"/>
                  </a:lnTo>
                  <a:lnTo>
                    <a:pt x="7312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0" name="Freeform 27"/>
            <p:cNvSpPr/>
            <p:nvPr/>
          </p:nvSpPr>
          <p:spPr bwMode="auto">
            <a:xfrm rot="10800000">
              <a:off x="10290072" y="5188245"/>
              <a:ext cx="1164437" cy="1502267"/>
            </a:xfrm>
            <a:custGeom>
              <a:avLst/>
              <a:gdLst>
                <a:gd name="T0" fmla="*/ 284 w 782"/>
                <a:gd name="T1" fmla="*/ 1057 h 1057"/>
                <a:gd name="T2" fmla="*/ 782 w 782"/>
                <a:gd name="T3" fmla="*/ 0 h 1057"/>
                <a:gd name="T4" fmla="*/ 0 w 782"/>
                <a:gd name="T5" fmla="*/ 264 h 1057"/>
                <a:gd name="T6" fmla="*/ 284 w 782"/>
                <a:gd name="T7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1057">
                  <a:moveTo>
                    <a:pt x="284" y="1057"/>
                  </a:moveTo>
                  <a:lnTo>
                    <a:pt x="782" y="0"/>
                  </a:lnTo>
                  <a:lnTo>
                    <a:pt x="0" y="264"/>
                  </a:lnTo>
                  <a:lnTo>
                    <a:pt x="284" y="1057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1" name="Freeform 29"/>
            <p:cNvSpPr/>
            <p:nvPr/>
          </p:nvSpPr>
          <p:spPr bwMode="auto">
            <a:xfrm rot="10800000">
              <a:off x="7536819" y="6006888"/>
              <a:ext cx="1517342" cy="854174"/>
            </a:xfrm>
            <a:custGeom>
              <a:avLst/>
              <a:gdLst>
                <a:gd name="T0" fmla="*/ 308 w 1019"/>
                <a:gd name="T1" fmla="*/ 0 h 601"/>
                <a:gd name="T2" fmla="*/ 0 w 1019"/>
                <a:gd name="T3" fmla="*/ 0 h 601"/>
                <a:gd name="T4" fmla="*/ 237 w 1019"/>
                <a:gd name="T5" fmla="*/ 601 h 601"/>
                <a:gd name="T6" fmla="*/ 1019 w 1019"/>
                <a:gd name="T7" fmla="*/ 312 h 601"/>
                <a:gd name="T8" fmla="*/ 1019 w 1019"/>
                <a:gd name="T9" fmla="*/ 312 h 601"/>
                <a:gd name="T10" fmla="*/ 308 w 1019"/>
                <a:gd name="T11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601">
                  <a:moveTo>
                    <a:pt x="308" y="0"/>
                  </a:moveTo>
                  <a:lnTo>
                    <a:pt x="0" y="0"/>
                  </a:lnTo>
                  <a:lnTo>
                    <a:pt x="237" y="601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2" name="Freeform 30"/>
            <p:cNvSpPr/>
            <p:nvPr/>
          </p:nvSpPr>
          <p:spPr bwMode="auto">
            <a:xfrm rot="10800000">
              <a:off x="7325374" y="6417631"/>
              <a:ext cx="388642" cy="443431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3" name="Freeform 26"/>
            <p:cNvSpPr/>
            <p:nvPr/>
          </p:nvSpPr>
          <p:spPr bwMode="auto">
            <a:xfrm rot="10800000">
              <a:off x="9362034" y="6690512"/>
              <a:ext cx="929528" cy="216356"/>
            </a:xfrm>
            <a:custGeom>
              <a:avLst/>
              <a:gdLst>
                <a:gd name="T0" fmla="*/ 640 w 783"/>
                <a:gd name="T1" fmla="*/ 0 h 673"/>
                <a:gd name="T2" fmla="*/ 332 w 783"/>
                <a:gd name="T3" fmla="*/ 0 h 673"/>
                <a:gd name="T4" fmla="*/ 0 w 783"/>
                <a:gd name="T5" fmla="*/ 673 h 673"/>
                <a:gd name="T6" fmla="*/ 783 w 783"/>
                <a:gd name="T7" fmla="*/ 384 h 673"/>
                <a:gd name="T8" fmla="*/ 640 w 783"/>
                <a:gd name="T9" fmla="*/ 0 h 673"/>
                <a:gd name="connsiteX0" fmla="*/ 8980 w 10000"/>
                <a:gd name="connsiteY0" fmla="*/ 6331 h 10000"/>
                <a:gd name="connsiteX1" fmla="*/ 4240 w 10000"/>
                <a:gd name="connsiteY1" fmla="*/ 0 h 10000"/>
                <a:gd name="connsiteX2" fmla="*/ 0 w 10000"/>
                <a:gd name="connsiteY2" fmla="*/ 10000 h 10000"/>
                <a:gd name="connsiteX3" fmla="*/ 10000 w 10000"/>
                <a:gd name="connsiteY3" fmla="*/ 5706 h 10000"/>
                <a:gd name="connsiteX4" fmla="*/ 8980 w 10000"/>
                <a:gd name="connsiteY4" fmla="*/ 6331 h 10000"/>
                <a:gd name="connsiteX0-1" fmla="*/ 8980 w 8980"/>
                <a:gd name="connsiteY0-2" fmla="*/ 6331 h 10000"/>
                <a:gd name="connsiteX1-3" fmla="*/ 4240 w 8980"/>
                <a:gd name="connsiteY1-4" fmla="*/ 0 h 10000"/>
                <a:gd name="connsiteX2-5" fmla="*/ 0 w 8980"/>
                <a:gd name="connsiteY2-6" fmla="*/ 10000 h 10000"/>
                <a:gd name="connsiteX3-7" fmla="*/ 7682 w 8980"/>
                <a:gd name="connsiteY3-8" fmla="*/ 8285 h 10000"/>
                <a:gd name="connsiteX4-9" fmla="*/ 8980 w 8980"/>
                <a:gd name="connsiteY4-10" fmla="*/ 6331 h 10000"/>
                <a:gd name="connsiteX0-11" fmla="*/ 10000 w 10000"/>
                <a:gd name="connsiteY0-12" fmla="*/ 0 h 3669"/>
                <a:gd name="connsiteX1-13" fmla="*/ 1243 w 10000"/>
                <a:gd name="connsiteY1-14" fmla="*/ 1407 h 3669"/>
                <a:gd name="connsiteX2-15" fmla="*/ 0 w 10000"/>
                <a:gd name="connsiteY2-16" fmla="*/ 3669 h 3669"/>
                <a:gd name="connsiteX3-17" fmla="*/ 8555 w 10000"/>
                <a:gd name="connsiteY3-18" fmla="*/ 1954 h 3669"/>
                <a:gd name="connsiteX4-19" fmla="*/ 10000 w 10000"/>
                <a:gd name="connsiteY4-20" fmla="*/ 0 h 3669"/>
                <a:gd name="connsiteX0-21" fmla="*/ 8878 w 8878"/>
                <a:gd name="connsiteY0-22" fmla="*/ 639 h 6165"/>
                <a:gd name="connsiteX1-23" fmla="*/ 1243 w 8878"/>
                <a:gd name="connsiteY1-24" fmla="*/ 0 h 6165"/>
                <a:gd name="connsiteX2-25" fmla="*/ 0 w 8878"/>
                <a:gd name="connsiteY2-26" fmla="*/ 6165 h 6165"/>
                <a:gd name="connsiteX3-27" fmla="*/ 8555 w 8878"/>
                <a:gd name="connsiteY3-28" fmla="*/ 1491 h 6165"/>
                <a:gd name="connsiteX4-29" fmla="*/ 8878 w 8878"/>
                <a:gd name="connsiteY4-30" fmla="*/ 639 h 6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78" h="6165">
                  <a:moveTo>
                    <a:pt x="8878" y="639"/>
                  </a:moveTo>
                  <a:lnTo>
                    <a:pt x="1243" y="0"/>
                  </a:lnTo>
                  <a:lnTo>
                    <a:pt x="0" y="6165"/>
                  </a:lnTo>
                  <a:lnTo>
                    <a:pt x="8555" y="1491"/>
                  </a:lnTo>
                  <a:lnTo>
                    <a:pt x="8878" y="639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rot="2484086">
            <a:off x="3923329" y="3309854"/>
            <a:ext cx="406107" cy="1155987"/>
            <a:chOff x="4454660" y="3810474"/>
            <a:chExt cx="406107" cy="1155987"/>
          </a:xfrm>
        </p:grpSpPr>
        <p:sp>
          <p:nvSpPr>
            <p:cNvPr id="78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9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0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rot="13396910" flipV="1">
            <a:off x="9724866" y="4235075"/>
            <a:ext cx="406107" cy="1155987"/>
            <a:chOff x="11762339" y="3746221"/>
            <a:chExt cx="406107" cy="1155987"/>
          </a:xfrm>
        </p:grpSpPr>
        <p:sp>
          <p:nvSpPr>
            <p:cNvPr id="82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3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4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Elbow Connector 106"/>
          <p:cNvCxnSpPr>
            <a:cxnSpLocks noChangeShapeType="1"/>
          </p:cNvCxnSpPr>
          <p:nvPr/>
        </p:nvCxnSpPr>
        <p:spPr bwMode="auto">
          <a:xfrm>
            <a:off x="3865563" y="2439988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Elbow Connector 107"/>
          <p:cNvCxnSpPr>
            <a:cxnSpLocks noChangeShapeType="1"/>
          </p:cNvCxnSpPr>
          <p:nvPr/>
        </p:nvCxnSpPr>
        <p:spPr bwMode="auto">
          <a:xfrm flipV="1">
            <a:off x="3865563" y="4454525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Elbow Connector 45"/>
          <p:cNvCxnSpPr>
            <a:cxnSpLocks noChangeShapeType="1"/>
          </p:cNvCxnSpPr>
          <p:nvPr/>
        </p:nvCxnSpPr>
        <p:spPr bwMode="auto">
          <a:xfrm flipH="1">
            <a:off x="6353493" y="2097088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Elbow Connector 46"/>
          <p:cNvCxnSpPr>
            <a:cxnSpLocks noChangeShapeType="1"/>
          </p:cNvCxnSpPr>
          <p:nvPr/>
        </p:nvCxnSpPr>
        <p:spPr bwMode="auto">
          <a:xfrm flipH="1" flipV="1">
            <a:off x="7014696" y="3905772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Freeform 54@|5FFC:14657585|FBC:16777215|LFC:11765543|LBC:16777215"/>
          <p:cNvSpPr/>
          <p:nvPr/>
        </p:nvSpPr>
        <p:spPr bwMode="auto">
          <a:xfrm>
            <a:off x="5166043" y="3078163"/>
            <a:ext cx="1744662" cy="1744662"/>
          </a:xfrm>
          <a:custGeom>
            <a:avLst/>
            <a:gdLst>
              <a:gd name="T0" fmla="*/ 0 w 661361"/>
              <a:gd name="T1" fmla="*/ 872332 h 661361"/>
              <a:gd name="T2" fmla="*/ 255502 w 661361"/>
              <a:gd name="T3" fmla="*/ 255500 h 661361"/>
              <a:gd name="T4" fmla="*/ 872335 w 661361"/>
              <a:gd name="T5" fmla="*/ 0 h 661361"/>
              <a:gd name="T6" fmla="*/ 1489168 w 661361"/>
              <a:gd name="T7" fmla="*/ 255502 h 661361"/>
              <a:gd name="T8" fmla="*/ 1744667 w 661361"/>
              <a:gd name="T9" fmla="*/ 872335 h 661361"/>
              <a:gd name="T10" fmla="*/ 1489168 w 661361"/>
              <a:gd name="T11" fmla="*/ 1489168 h 661361"/>
              <a:gd name="T12" fmla="*/ 872335 w 661361"/>
              <a:gd name="T13" fmla="*/ 1744667 h 661361"/>
              <a:gd name="T14" fmla="*/ 255502 w 661361"/>
              <a:gd name="T15" fmla="*/ 1489168 h 661361"/>
              <a:gd name="T16" fmla="*/ 3 w 661361"/>
              <a:gd name="T17" fmla="*/ 872335 h 661361"/>
              <a:gd name="T18" fmla="*/ 0 w 661361"/>
              <a:gd name="T19" fmla="*/ 872332 h 6613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lIns="141562" tIns="141562" rIns="141562" bIns="141562" anchor="ctr"/>
          <a:lstStyle/>
          <a:p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43" name="Freeform 9"/>
          <p:cNvSpPr>
            <a:spLocks noEditPoints="1"/>
          </p:cNvSpPr>
          <p:nvPr/>
        </p:nvSpPr>
        <p:spPr bwMode="auto">
          <a:xfrm>
            <a:off x="5577364" y="3367088"/>
            <a:ext cx="902912" cy="961798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0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2147483647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8" tIns="45719" rIns="91438" bIns="45719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npin heiti" charset="-122"/>
              <a:ea typeface="inpin heiti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25513" y="1857375"/>
            <a:ext cx="2813050" cy="1163638"/>
            <a:chOff x="925513" y="1857375"/>
            <a:chExt cx="2813050" cy="1163638"/>
          </a:xfrm>
        </p:grpSpPr>
        <p:sp>
          <p:nvSpPr>
            <p:cNvPr id="45" name="Rounded Rectangle 4"/>
            <p:cNvSpPr>
              <a:spLocks noChangeArrowheads="1"/>
            </p:cNvSpPr>
            <p:nvPr/>
          </p:nvSpPr>
          <p:spPr bwMode="auto">
            <a:xfrm>
              <a:off x="925513" y="1857375"/>
              <a:ext cx="2813050" cy="1163638"/>
            </a:xfrm>
            <a:prstGeom prst="roundRect">
              <a:avLst>
                <a:gd name="adj" fmla="val 10134"/>
              </a:avLst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1373505" eaLnBrk="1" hangingPunct="1"/>
              <a:r>
                <a:rPr lang="en-US" altLang="zh-CN" sz="2100" dirty="0">
                  <a:solidFill>
                    <a:srgbClr val="FFFFFF"/>
                  </a:solidFill>
                  <a:latin typeface="inpin heiti" charset="-122"/>
                  <a:ea typeface="inpin heiti" charset="-122"/>
                  <a:sym typeface="Arial" panose="020B0604020202020204" pitchFamily="34" charset="0"/>
                </a:rPr>
                <a:t>   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001847" y="2142537"/>
              <a:ext cx="678960" cy="504000"/>
              <a:chOff x="5979131" y="1479948"/>
              <a:chExt cx="500251" cy="390526"/>
            </a:xfrm>
          </p:grpSpPr>
          <p:sp>
            <p:nvSpPr>
              <p:cNvPr id="47" name="Freeform 157"/>
              <p:cNvSpPr>
                <a:spLocks noEditPoints="1"/>
              </p:cNvSpPr>
              <p:nvPr/>
            </p:nvSpPr>
            <p:spPr bwMode="auto">
              <a:xfrm>
                <a:off x="6209110" y="1758555"/>
                <a:ext cx="270272" cy="107156"/>
              </a:xfrm>
              <a:custGeom>
                <a:avLst/>
                <a:gdLst>
                  <a:gd name="T0" fmla="*/ 2147483647 w 114"/>
                  <a:gd name="T1" fmla="*/ 2147483647 h 45"/>
                  <a:gd name="T2" fmla="*/ 2147483647 w 114"/>
                  <a:gd name="T3" fmla="*/ 2147483647 h 45"/>
                  <a:gd name="T4" fmla="*/ 2147483647 w 114"/>
                  <a:gd name="T5" fmla="*/ 2147483647 h 45"/>
                  <a:gd name="T6" fmla="*/ 2147483647 w 114"/>
                  <a:gd name="T7" fmla="*/ 2147483647 h 45"/>
                  <a:gd name="T8" fmla="*/ 2147483647 w 114"/>
                  <a:gd name="T9" fmla="*/ 2147483647 h 45"/>
                  <a:gd name="T10" fmla="*/ 2147483647 w 114"/>
                  <a:gd name="T11" fmla="*/ 2147483647 h 45"/>
                  <a:gd name="T12" fmla="*/ 2147483647 w 114"/>
                  <a:gd name="T13" fmla="*/ 2147483647 h 45"/>
                  <a:gd name="T14" fmla="*/ 2147483647 w 114"/>
                  <a:gd name="T15" fmla="*/ 2147483647 h 45"/>
                  <a:gd name="T16" fmla="*/ 2147483647 w 114"/>
                  <a:gd name="T17" fmla="*/ 2147483647 h 45"/>
                  <a:gd name="T18" fmla="*/ 2147483647 w 114"/>
                  <a:gd name="T19" fmla="*/ 2147483647 h 45"/>
                  <a:gd name="T20" fmla="*/ 2147483647 w 114"/>
                  <a:gd name="T21" fmla="*/ 2147483647 h 45"/>
                  <a:gd name="T22" fmla="*/ 2147483647 w 114"/>
                  <a:gd name="T23" fmla="*/ 2147483647 h 45"/>
                  <a:gd name="T24" fmla="*/ 2147483647 w 114"/>
                  <a:gd name="T25" fmla="*/ 2147483647 h 45"/>
                  <a:gd name="T26" fmla="*/ 2147483647 w 114"/>
                  <a:gd name="T27" fmla="*/ 2147483647 h 45"/>
                  <a:gd name="T28" fmla="*/ 2147483647 w 114"/>
                  <a:gd name="T29" fmla="*/ 2147483647 h 45"/>
                  <a:gd name="T30" fmla="*/ 2147483647 w 114"/>
                  <a:gd name="T31" fmla="*/ 2147483647 h 45"/>
                  <a:gd name="T32" fmla="*/ 2147483647 w 114"/>
                  <a:gd name="T33" fmla="*/ 2147483647 h 45"/>
                  <a:gd name="T34" fmla="*/ 2147483647 w 114"/>
                  <a:gd name="T35" fmla="*/ 2147483647 h 45"/>
                  <a:gd name="T36" fmla="*/ 2147483647 w 114"/>
                  <a:gd name="T37" fmla="*/ 2147483647 h 45"/>
                  <a:gd name="T38" fmla="*/ 2147483647 w 114"/>
                  <a:gd name="T39" fmla="*/ 2147483647 h 45"/>
                  <a:gd name="T40" fmla="*/ 2147483647 w 114"/>
                  <a:gd name="T41" fmla="*/ 2147483647 h 45"/>
                  <a:gd name="T42" fmla="*/ 2147483647 w 114"/>
                  <a:gd name="T43" fmla="*/ 2147483647 h 45"/>
                  <a:gd name="T44" fmla="*/ 2147483647 w 114"/>
                  <a:gd name="T45" fmla="*/ 2147483647 h 45"/>
                  <a:gd name="T46" fmla="*/ 2147483647 w 114"/>
                  <a:gd name="T47" fmla="*/ 2147483647 h 45"/>
                  <a:gd name="T48" fmla="*/ 2147483647 w 114"/>
                  <a:gd name="T49" fmla="*/ 2147483647 h 45"/>
                  <a:gd name="T50" fmla="*/ 2147483647 w 114"/>
                  <a:gd name="T51" fmla="*/ 2147483647 h 45"/>
                  <a:gd name="T52" fmla="*/ 2147483647 w 114"/>
                  <a:gd name="T53" fmla="*/ 2147483647 h 45"/>
                  <a:gd name="T54" fmla="*/ 2147483647 w 114"/>
                  <a:gd name="T55" fmla="*/ 2147483647 h 45"/>
                  <a:gd name="T56" fmla="*/ 2147483647 w 114"/>
                  <a:gd name="T57" fmla="*/ 2147483647 h 45"/>
                  <a:gd name="T58" fmla="*/ 2147483647 w 114"/>
                  <a:gd name="T59" fmla="*/ 2147483647 h 45"/>
                  <a:gd name="T60" fmla="*/ 2147483647 w 114"/>
                  <a:gd name="T61" fmla="*/ 2147483647 h 45"/>
                  <a:gd name="T62" fmla="*/ 2147483647 w 114"/>
                  <a:gd name="T63" fmla="*/ 2147483647 h 45"/>
                  <a:gd name="T64" fmla="*/ 2147483647 w 114"/>
                  <a:gd name="T65" fmla="*/ 2147483647 h 45"/>
                  <a:gd name="T66" fmla="*/ 2147483647 w 114"/>
                  <a:gd name="T67" fmla="*/ 2147483647 h 45"/>
                  <a:gd name="T68" fmla="*/ 2147483647 w 114"/>
                  <a:gd name="T69" fmla="*/ 2147483647 h 45"/>
                  <a:gd name="T70" fmla="*/ 2147483647 w 114"/>
                  <a:gd name="T71" fmla="*/ 2147483647 h 45"/>
                  <a:gd name="T72" fmla="*/ 2147483647 w 114"/>
                  <a:gd name="T73" fmla="*/ 2147483647 h 45"/>
                  <a:gd name="T74" fmla="*/ 2147483647 w 114"/>
                  <a:gd name="T75" fmla="*/ 2147483647 h 45"/>
                  <a:gd name="T76" fmla="*/ 2147483647 w 114"/>
                  <a:gd name="T77" fmla="*/ 2147483647 h 45"/>
                  <a:gd name="T78" fmla="*/ 2147483647 w 114"/>
                  <a:gd name="T79" fmla="*/ 2147483647 h 45"/>
                  <a:gd name="T80" fmla="*/ 2147483647 w 114"/>
                  <a:gd name="T81" fmla="*/ 2147483647 h 45"/>
                  <a:gd name="T82" fmla="*/ 2147483647 w 114"/>
                  <a:gd name="T83" fmla="*/ 2147483647 h 45"/>
                  <a:gd name="T84" fmla="*/ 2147483647 w 114"/>
                  <a:gd name="T85" fmla="*/ 2147483647 h 45"/>
                  <a:gd name="T86" fmla="*/ 2147483647 w 114"/>
                  <a:gd name="T87" fmla="*/ 2147483647 h 45"/>
                  <a:gd name="T88" fmla="*/ 2147483647 w 114"/>
                  <a:gd name="T89" fmla="*/ 2147483647 h 45"/>
                  <a:gd name="T90" fmla="*/ 2147483647 w 114"/>
                  <a:gd name="T91" fmla="*/ 2147483647 h 45"/>
                  <a:gd name="T92" fmla="*/ 2147483647 w 114"/>
                  <a:gd name="T93" fmla="*/ 2147483647 h 45"/>
                  <a:gd name="T94" fmla="*/ 2147483647 w 114"/>
                  <a:gd name="T95" fmla="*/ 2147483647 h 45"/>
                  <a:gd name="T96" fmla="*/ 2147483647 w 114"/>
                  <a:gd name="T97" fmla="*/ 2147483647 h 45"/>
                  <a:gd name="T98" fmla="*/ 2147483647 w 114"/>
                  <a:gd name="T99" fmla="*/ 2147483647 h 45"/>
                  <a:gd name="T100" fmla="*/ 2147483647 w 114"/>
                  <a:gd name="T101" fmla="*/ 2147483647 h 45"/>
                  <a:gd name="T102" fmla="*/ 2147483647 w 114"/>
                  <a:gd name="T103" fmla="*/ 2147483647 h 45"/>
                  <a:gd name="T104" fmla="*/ 2147483647 w 114"/>
                  <a:gd name="T105" fmla="*/ 2147483647 h 45"/>
                  <a:gd name="T106" fmla="*/ 2147483647 w 114"/>
                  <a:gd name="T107" fmla="*/ 2147483647 h 45"/>
                  <a:gd name="T108" fmla="*/ 2147483647 w 114"/>
                  <a:gd name="T109" fmla="*/ 2147483647 h 45"/>
                  <a:gd name="T110" fmla="*/ 2147483647 w 114"/>
                  <a:gd name="T111" fmla="*/ 2147483647 h 45"/>
                  <a:gd name="T112" fmla="*/ 2147483647 w 114"/>
                  <a:gd name="T113" fmla="*/ 2147483647 h 45"/>
                  <a:gd name="T114" fmla="*/ 2147483647 w 114"/>
                  <a:gd name="T115" fmla="*/ 2147483647 h 45"/>
                  <a:gd name="T116" fmla="*/ 2147483647 w 114"/>
                  <a:gd name="T117" fmla="*/ 2147483647 h 4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14" h="45">
                    <a:moveTo>
                      <a:pt x="16" y="0"/>
                    </a:moveTo>
                    <a:cubicBezTo>
                      <a:pt x="13" y="0"/>
                      <a:pt x="11" y="2"/>
                      <a:pt x="10" y="4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3"/>
                      <a:pt x="3" y="45"/>
                      <a:pt x="6" y="45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12" y="45"/>
                      <a:pt x="114" y="43"/>
                      <a:pt x="113" y="41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4" y="2"/>
                      <a:pt x="101" y="0"/>
                      <a:pt x="99" y="0"/>
                    </a:cubicBezTo>
                    <a:lnTo>
                      <a:pt x="16" y="0"/>
                    </a:lnTo>
                    <a:close/>
                    <a:moveTo>
                      <a:pt x="79" y="3"/>
                    </a:moveTo>
                    <a:cubicBezTo>
                      <a:pt x="79" y="3"/>
                      <a:pt x="79" y="2"/>
                      <a:pt x="80" y="2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4" y="2"/>
                      <a:pt x="84" y="3"/>
                      <a:pt x="85" y="3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5"/>
                      <a:pt x="84" y="5"/>
                      <a:pt x="83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0" y="5"/>
                      <a:pt x="79" y="5"/>
                      <a:pt x="79" y="4"/>
                    </a:cubicBezTo>
                    <a:lnTo>
                      <a:pt x="79" y="3"/>
                    </a:lnTo>
                    <a:close/>
                    <a:moveTo>
                      <a:pt x="64" y="8"/>
                    </a:moveTo>
                    <a:cubicBezTo>
                      <a:pt x="69" y="8"/>
                      <a:pt x="69" y="8"/>
                      <a:pt x="69" y="8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4" y="11"/>
                      <a:pt x="64" y="11"/>
                      <a:pt x="64" y="11"/>
                    </a:cubicBezTo>
                    <a:lnTo>
                      <a:pt x="64" y="8"/>
                    </a:lnTo>
                    <a:close/>
                    <a:moveTo>
                      <a:pt x="64" y="12"/>
                    </a:moveTo>
                    <a:cubicBezTo>
                      <a:pt x="69" y="12"/>
                      <a:pt x="69" y="12"/>
                      <a:pt x="69" y="12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4" y="12"/>
                    </a:lnTo>
                    <a:close/>
                    <a:moveTo>
                      <a:pt x="65" y="16"/>
                    </a:move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5" y="19"/>
                      <a:pt x="65" y="19"/>
                      <a:pt x="65" y="19"/>
                    </a:cubicBezTo>
                    <a:lnTo>
                      <a:pt x="65" y="16"/>
                    </a:lnTo>
                    <a:close/>
                    <a:moveTo>
                      <a:pt x="65" y="20"/>
                    </a:moveTo>
                    <a:cubicBezTo>
                      <a:pt x="69" y="20"/>
                      <a:pt x="69" y="20"/>
                      <a:pt x="69" y="20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65" y="23"/>
                      <a:pt x="65" y="23"/>
                      <a:pt x="65" y="23"/>
                    </a:cubicBezTo>
                    <a:lnTo>
                      <a:pt x="65" y="20"/>
                    </a:lnTo>
                    <a:close/>
                    <a:moveTo>
                      <a:pt x="65" y="24"/>
                    </a:move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65" y="27"/>
                      <a:pt x="65" y="27"/>
                      <a:pt x="65" y="27"/>
                    </a:cubicBezTo>
                    <a:lnTo>
                      <a:pt x="65" y="24"/>
                    </a:lnTo>
                    <a:close/>
                    <a:moveTo>
                      <a:pt x="65" y="28"/>
                    </a:move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65" y="31"/>
                      <a:pt x="65" y="31"/>
                      <a:pt x="65" y="31"/>
                    </a:cubicBezTo>
                    <a:lnTo>
                      <a:pt x="65" y="28"/>
                    </a:lnTo>
                    <a:close/>
                    <a:moveTo>
                      <a:pt x="58" y="8"/>
                    </a:moveTo>
                    <a:cubicBezTo>
                      <a:pt x="63" y="8"/>
                      <a:pt x="63" y="8"/>
                      <a:pt x="63" y="8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58" y="11"/>
                      <a:pt x="58" y="11"/>
                      <a:pt x="58" y="11"/>
                    </a:cubicBezTo>
                    <a:lnTo>
                      <a:pt x="58" y="8"/>
                    </a:lnTo>
                    <a:close/>
                    <a:moveTo>
                      <a:pt x="58" y="12"/>
                    </a:move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8" y="15"/>
                      <a:pt x="58" y="15"/>
                      <a:pt x="58" y="15"/>
                    </a:cubicBezTo>
                    <a:lnTo>
                      <a:pt x="58" y="12"/>
                    </a:lnTo>
                    <a:close/>
                    <a:moveTo>
                      <a:pt x="58" y="16"/>
                    </a:move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58" y="19"/>
                      <a:pt x="58" y="19"/>
                      <a:pt x="58" y="19"/>
                    </a:cubicBezTo>
                    <a:lnTo>
                      <a:pt x="58" y="16"/>
                    </a:lnTo>
                    <a:close/>
                    <a:moveTo>
                      <a:pt x="58" y="20"/>
                    </a:move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58" y="23"/>
                      <a:pt x="58" y="23"/>
                      <a:pt x="58" y="23"/>
                    </a:cubicBezTo>
                    <a:lnTo>
                      <a:pt x="58" y="20"/>
                    </a:lnTo>
                    <a:close/>
                    <a:moveTo>
                      <a:pt x="58" y="24"/>
                    </a:move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58" y="27"/>
                      <a:pt x="58" y="27"/>
                      <a:pt x="58" y="27"/>
                    </a:cubicBezTo>
                    <a:lnTo>
                      <a:pt x="58" y="24"/>
                    </a:lnTo>
                    <a:close/>
                    <a:moveTo>
                      <a:pt x="58" y="28"/>
                    </a:move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58" y="30"/>
                      <a:pt x="58" y="30"/>
                      <a:pt x="58" y="30"/>
                    </a:cubicBezTo>
                    <a:lnTo>
                      <a:pt x="58" y="28"/>
                    </a:lnTo>
                    <a:close/>
                    <a:moveTo>
                      <a:pt x="52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2" y="11"/>
                      <a:pt x="52" y="11"/>
                      <a:pt x="52" y="11"/>
                    </a:cubicBezTo>
                    <a:lnTo>
                      <a:pt x="52" y="8"/>
                    </a:lnTo>
                    <a:close/>
                    <a:moveTo>
                      <a:pt x="52" y="12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2" y="15"/>
                      <a:pt x="52" y="15"/>
                      <a:pt x="52" y="15"/>
                    </a:cubicBezTo>
                    <a:lnTo>
                      <a:pt x="52" y="12"/>
                    </a:lnTo>
                    <a:close/>
                    <a:moveTo>
                      <a:pt x="52" y="16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2" y="19"/>
                      <a:pt x="52" y="19"/>
                      <a:pt x="52" y="19"/>
                    </a:cubicBezTo>
                    <a:lnTo>
                      <a:pt x="52" y="16"/>
                    </a:lnTo>
                    <a:close/>
                    <a:moveTo>
                      <a:pt x="52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2" y="23"/>
                      <a:pt x="52" y="23"/>
                      <a:pt x="52" y="23"/>
                    </a:cubicBezTo>
                    <a:lnTo>
                      <a:pt x="52" y="20"/>
                    </a:lnTo>
                    <a:close/>
                    <a:moveTo>
                      <a:pt x="52" y="24"/>
                    </a:move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1" y="26"/>
                      <a:pt x="51" y="26"/>
                      <a:pt x="51" y="26"/>
                    </a:cubicBezTo>
                    <a:lnTo>
                      <a:pt x="52" y="24"/>
                    </a:lnTo>
                    <a:close/>
                    <a:moveTo>
                      <a:pt x="51" y="28"/>
                    </a:move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1" y="30"/>
                      <a:pt x="51" y="30"/>
                      <a:pt x="51" y="30"/>
                    </a:cubicBezTo>
                    <a:lnTo>
                      <a:pt x="51" y="28"/>
                    </a:lnTo>
                    <a:close/>
                    <a:moveTo>
                      <a:pt x="46" y="8"/>
                    </a:moveTo>
                    <a:cubicBezTo>
                      <a:pt x="50" y="8"/>
                      <a:pt x="50" y="8"/>
                      <a:pt x="50" y="8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8"/>
                    </a:lnTo>
                    <a:close/>
                    <a:moveTo>
                      <a:pt x="46" y="12"/>
                    </a:move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5"/>
                      <a:pt x="46" y="15"/>
                      <a:pt x="46" y="15"/>
                    </a:cubicBezTo>
                    <a:lnTo>
                      <a:pt x="46" y="12"/>
                    </a:lnTo>
                    <a:close/>
                    <a:moveTo>
                      <a:pt x="45" y="16"/>
                    </a:move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5" y="19"/>
                      <a:pt x="45" y="19"/>
                      <a:pt x="45" y="19"/>
                    </a:cubicBezTo>
                    <a:lnTo>
                      <a:pt x="45" y="16"/>
                    </a:lnTo>
                    <a:close/>
                    <a:moveTo>
                      <a:pt x="45" y="20"/>
                    </a:move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5" y="23"/>
                      <a:pt x="45" y="23"/>
                      <a:pt x="45" y="23"/>
                    </a:cubicBezTo>
                    <a:lnTo>
                      <a:pt x="45" y="20"/>
                    </a:lnTo>
                    <a:close/>
                    <a:moveTo>
                      <a:pt x="45" y="24"/>
                    </a:move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5" y="26"/>
                      <a:pt x="45" y="26"/>
                      <a:pt x="45" y="26"/>
                    </a:cubicBezTo>
                    <a:lnTo>
                      <a:pt x="45" y="24"/>
                    </a:lnTo>
                    <a:close/>
                    <a:moveTo>
                      <a:pt x="45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4" y="30"/>
                      <a:pt x="44" y="30"/>
                      <a:pt x="44" y="30"/>
                    </a:cubicBezTo>
                    <a:lnTo>
                      <a:pt x="45" y="28"/>
                    </a:lnTo>
                    <a:close/>
                    <a:moveTo>
                      <a:pt x="22" y="30"/>
                    </a:move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2" y="30"/>
                    </a:lnTo>
                    <a:close/>
                    <a:moveTo>
                      <a:pt x="23" y="26"/>
                    </a:move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3" y="24"/>
                      <a:pt x="23" y="24"/>
                      <a:pt x="23" y="24"/>
                    </a:cubicBezTo>
                    <a:lnTo>
                      <a:pt x="23" y="26"/>
                    </a:lnTo>
                    <a:close/>
                    <a:moveTo>
                      <a:pt x="23" y="22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4" y="20"/>
                      <a:pt x="24" y="20"/>
                      <a:pt x="24" y="20"/>
                    </a:cubicBezTo>
                    <a:lnTo>
                      <a:pt x="23" y="22"/>
                    </a:lnTo>
                    <a:close/>
                    <a:moveTo>
                      <a:pt x="24" y="19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16"/>
                      <a:pt x="25" y="16"/>
                      <a:pt x="25" y="16"/>
                    </a:cubicBezTo>
                    <a:lnTo>
                      <a:pt x="24" y="19"/>
                    </a:lnTo>
                    <a:close/>
                    <a:moveTo>
                      <a:pt x="25" y="15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5" y="12"/>
                      <a:pt x="25" y="12"/>
                      <a:pt x="25" y="12"/>
                    </a:cubicBezTo>
                    <a:lnTo>
                      <a:pt x="25" y="15"/>
                    </a:lnTo>
                    <a:close/>
                    <a:moveTo>
                      <a:pt x="25" y="1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6" y="8"/>
                      <a:pt x="26" y="8"/>
                      <a:pt x="26" y="8"/>
                    </a:cubicBezTo>
                    <a:lnTo>
                      <a:pt x="25" y="11"/>
                    </a:lnTo>
                    <a:close/>
                    <a:moveTo>
                      <a:pt x="29" y="30"/>
                    </a:move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9" y="28"/>
                      <a:pt x="29" y="28"/>
                      <a:pt x="29" y="28"/>
                    </a:cubicBezTo>
                    <a:lnTo>
                      <a:pt x="29" y="30"/>
                    </a:lnTo>
                    <a:close/>
                    <a:moveTo>
                      <a:pt x="29" y="26"/>
                    </a:move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0" y="24"/>
                      <a:pt x="30" y="24"/>
                      <a:pt x="30" y="24"/>
                    </a:cubicBezTo>
                    <a:lnTo>
                      <a:pt x="29" y="26"/>
                    </a:lnTo>
                    <a:close/>
                    <a:moveTo>
                      <a:pt x="30" y="22"/>
                    </a:move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30" y="20"/>
                      <a:pt x="30" y="20"/>
                      <a:pt x="30" y="20"/>
                    </a:cubicBezTo>
                    <a:lnTo>
                      <a:pt x="30" y="22"/>
                    </a:lnTo>
                    <a:close/>
                    <a:moveTo>
                      <a:pt x="31" y="19"/>
                    </a:move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31" y="16"/>
                      <a:pt x="31" y="16"/>
                      <a:pt x="31" y="16"/>
                    </a:cubicBezTo>
                    <a:lnTo>
                      <a:pt x="31" y="19"/>
                    </a:lnTo>
                    <a:close/>
                    <a:moveTo>
                      <a:pt x="31" y="15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1" y="12"/>
                      <a:pt x="31" y="12"/>
                      <a:pt x="31" y="12"/>
                    </a:cubicBezTo>
                    <a:lnTo>
                      <a:pt x="31" y="15"/>
                    </a:lnTo>
                    <a:close/>
                    <a:moveTo>
                      <a:pt x="32" y="11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2" y="8"/>
                      <a:pt x="32" y="8"/>
                      <a:pt x="32" y="8"/>
                    </a:cubicBezTo>
                    <a:lnTo>
                      <a:pt x="32" y="11"/>
                    </a:lnTo>
                    <a:close/>
                    <a:moveTo>
                      <a:pt x="36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6" y="28"/>
                      <a:pt x="36" y="28"/>
                      <a:pt x="36" y="28"/>
                    </a:cubicBezTo>
                    <a:lnTo>
                      <a:pt x="36" y="30"/>
                    </a:lnTo>
                    <a:close/>
                    <a:moveTo>
                      <a:pt x="36" y="26"/>
                    </a:moveTo>
                    <a:cubicBezTo>
                      <a:pt x="31" y="26"/>
                      <a:pt x="31" y="26"/>
                      <a:pt x="31" y="26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6" y="24"/>
                      <a:pt x="36" y="24"/>
                      <a:pt x="36" y="24"/>
                    </a:cubicBezTo>
                    <a:lnTo>
                      <a:pt x="36" y="26"/>
                    </a:lnTo>
                    <a:close/>
                    <a:moveTo>
                      <a:pt x="37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lnTo>
                      <a:pt x="37" y="22"/>
                    </a:lnTo>
                    <a:close/>
                    <a:moveTo>
                      <a:pt x="37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7" y="16"/>
                      <a:pt x="37" y="16"/>
                      <a:pt x="37" y="16"/>
                    </a:cubicBezTo>
                    <a:lnTo>
                      <a:pt x="37" y="19"/>
                    </a:lnTo>
                    <a:close/>
                    <a:moveTo>
                      <a:pt x="37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8" y="12"/>
                      <a:pt x="38" y="12"/>
                      <a:pt x="38" y="12"/>
                    </a:cubicBezTo>
                    <a:lnTo>
                      <a:pt x="37" y="15"/>
                    </a:lnTo>
                    <a:close/>
                    <a:moveTo>
                      <a:pt x="38" y="11"/>
                    </a:move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8" y="8"/>
                      <a:pt x="38" y="8"/>
                      <a:pt x="38" y="8"/>
                    </a:cubicBezTo>
                    <a:lnTo>
                      <a:pt x="38" y="11"/>
                    </a:lnTo>
                    <a:close/>
                    <a:moveTo>
                      <a:pt x="43" y="30"/>
                    </a:move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43" y="28"/>
                      <a:pt x="43" y="28"/>
                      <a:pt x="43" y="28"/>
                    </a:cubicBezTo>
                    <a:lnTo>
                      <a:pt x="43" y="30"/>
                    </a:lnTo>
                    <a:close/>
                    <a:moveTo>
                      <a:pt x="43" y="26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43" y="24"/>
                      <a:pt x="43" y="24"/>
                      <a:pt x="43" y="24"/>
                    </a:cubicBezTo>
                    <a:lnTo>
                      <a:pt x="43" y="26"/>
                    </a:lnTo>
                    <a:close/>
                    <a:moveTo>
                      <a:pt x="43" y="23"/>
                    </a:moveTo>
                    <a:cubicBezTo>
                      <a:pt x="38" y="22"/>
                      <a:pt x="38" y="22"/>
                      <a:pt x="38" y="22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43" y="20"/>
                      <a:pt x="43" y="20"/>
                      <a:pt x="43" y="20"/>
                    </a:cubicBezTo>
                    <a:lnTo>
                      <a:pt x="43" y="23"/>
                    </a:lnTo>
                    <a:close/>
                    <a:moveTo>
                      <a:pt x="43" y="19"/>
                    </a:move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4" y="16"/>
                      <a:pt x="44" y="16"/>
                      <a:pt x="44" y="16"/>
                    </a:cubicBezTo>
                    <a:lnTo>
                      <a:pt x="43" y="19"/>
                    </a:lnTo>
                    <a:close/>
                    <a:moveTo>
                      <a:pt x="44" y="15"/>
                    </a:move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4" y="12"/>
                      <a:pt x="44" y="12"/>
                      <a:pt x="44" y="12"/>
                    </a:cubicBezTo>
                    <a:lnTo>
                      <a:pt x="44" y="15"/>
                    </a:lnTo>
                    <a:close/>
                    <a:moveTo>
                      <a:pt x="44" y="11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4" y="8"/>
                      <a:pt x="44" y="8"/>
                      <a:pt x="44" y="8"/>
                    </a:cubicBezTo>
                    <a:lnTo>
                      <a:pt x="44" y="11"/>
                    </a:lnTo>
                    <a:close/>
                    <a:moveTo>
                      <a:pt x="71" y="43"/>
                    </a:moveTo>
                    <a:cubicBezTo>
                      <a:pt x="71" y="44"/>
                      <a:pt x="71" y="44"/>
                      <a:pt x="70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4" y="44"/>
                      <a:pt x="43" y="44"/>
                      <a:pt x="43" y="4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32"/>
                      <a:pt x="44" y="32"/>
                      <a:pt x="45" y="32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70" y="32"/>
                      <a:pt x="71" y="32"/>
                      <a:pt x="71" y="33"/>
                    </a:cubicBezTo>
                    <a:lnTo>
                      <a:pt x="71" y="43"/>
                    </a:lnTo>
                    <a:close/>
                    <a:moveTo>
                      <a:pt x="77" y="31"/>
                    </a:move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7" y="28"/>
                      <a:pt x="77" y="28"/>
                      <a:pt x="77" y="28"/>
                    </a:cubicBezTo>
                    <a:lnTo>
                      <a:pt x="77" y="31"/>
                    </a:lnTo>
                    <a:close/>
                    <a:moveTo>
                      <a:pt x="76" y="27"/>
                    </a:moveTo>
                    <a:cubicBezTo>
                      <a:pt x="72" y="27"/>
                      <a:pt x="72" y="27"/>
                      <a:pt x="72" y="27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6" y="24"/>
                      <a:pt x="76" y="24"/>
                      <a:pt x="76" y="24"/>
                    </a:cubicBezTo>
                    <a:lnTo>
                      <a:pt x="76" y="27"/>
                    </a:lnTo>
                    <a:close/>
                    <a:moveTo>
                      <a:pt x="76" y="23"/>
                    </a:move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6" y="20"/>
                      <a:pt x="76" y="20"/>
                      <a:pt x="76" y="20"/>
                    </a:cubicBezTo>
                    <a:lnTo>
                      <a:pt x="76" y="23"/>
                    </a:lnTo>
                    <a:close/>
                    <a:moveTo>
                      <a:pt x="76" y="19"/>
                    </a:move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6" y="16"/>
                      <a:pt x="76" y="16"/>
                      <a:pt x="76" y="16"/>
                    </a:cubicBezTo>
                    <a:lnTo>
                      <a:pt x="76" y="19"/>
                    </a:lnTo>
                    <a:close/>
                    <a:moveTo>
                      <a:pt x="75" y="15"/>
                    </a:move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5" y="12"/>
                      <a:pt x="75" y="12"/>
                      <a:pt x="75" y="12"/>
                    </a:cubicBezTo>
                    <a:lnTo>
                      <a:pt x="75" y="15"/>
                    </a:lnTo>
                    <a:close/>
                    <a:moveTo>
                      <a:pt x="75" y="11"/>
                    </a:moveTo>
                    <a:cubicBezTo>
                      <a:pt x="71" y="11"/>
                      <a:pt x="71" y="11"/>
                      <a:pt x="71" y="11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5" y="8"/>
                      <a:pt x="75" y="8"/>
                      <a:pt x="75" y="8"/>
                    </a:cubicBezTo>
                    <a:lnTo>
                      <a:pt x="75" y="11"/>
                    </a:lnTo>
                    <a:close/>
                    <a:moveTo>
                      <a:pt x="75" y="5"/>
                    </a:moveTo>
                    <a:cubicBezTo>
                      <a:pt x="72" y="5"/>
                      <a:pt x="72" y="5"/>
                      <a:pt x="72" y="5"/>
                    </a:cubicBezTo>
                    <a:cubicBezTo>
                      <a:pt x="72" y="5"/>
                      <a:pt x="71" y="5"/>
                      <a:pt x="71" y="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3"/>
                      <a:pt x="71" y="2"/>
                      <a:pt x="72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6" y="2"/>
                      <a:pt x="76" y="3"/>
                      <a:pt x="76" y="3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5"/>
                      <a:pt x="76" y="5"/>
                      <a:pt x="75" y="5"/>
                    </a:cubicBezTo>
                    <a:close/>
                    <a:moveTo>
                      <a:pt x="84" y="31"/>
                    </a:moveTo>
                    <a:cubicBezTo>
                      <a:pt x="79" y="31"/>
                      <a:pt x="79" y="31"/>
                      <a:pt x="79" y="31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83" y="28"/>
                      <a:pt x="83" y="28"/>
                      <a:pt x="83" y="28"/>
                    </a:cubicBezTo>
                    <a:lnTo>
                      <a:pt x="84" y="31"/>
                    </a:lnTo>
                    <a:close/>
                    <a:moveTo>
                      <a:pt x="83" y="27"/>
                    </a:move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83" y="24"/>
                      <a:pt x="83" y="24"/>
                      <a:pt x="83" y="24"/>
                    </a:cubicBezTo>
                    <a:lnTo>
                      <a:pt x="83" y="27"/>
                    </a:lnTo>
                    <a:close/>
                    <a:moveTo>
                      <a:pt x="83" y="23"/>
                    </a:move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20"/>
                      <a:pt x="82" y="20"/>
                      <a:pt x="82" y="20"/>
                    </a:cubicBezTo>
                    <a:lnTo>
                      <a:pt x="83" y="23"/>
                    </a:lnTo>
                    <a:close/>
                    <a:moveTo>
                      <a:pt x="82" y="19"/>
                    </a:moveTo>
                    <a:cubicBezTo>
                      <a:pt x="78" y="19"/>
                      <a:pt x="78" y="19"/>
                      <a:pt x="78" y="19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82" y="16"/>
                      <a:pt x="82" y="16"/>
                      <a:pt x="82" y="16"/>
                    </a:cubicBezTo>
                    <a:lnTo>
                      <a:pt x="82" y="19"/>
                    </a:lnTo>
                    <a:close/>
                    <a:moveTo>
                      <a:pt x="82" y="15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81" y="12"/>
                      <a:pt x="81" y="12"/>
                      <a:pt x="81" y="12"/>
                    </a:cubicBezTo>
                    <a:lnTo>
                      <a:pt x="82" y="15"/>
                    </a:lnTo>
                    <a:close/>
                    <a:moveTo>
                      <a:pt x="81" y="11"/>
                    </a:move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81" y="8"/>
                      <a:pt x="81" y="8"/>
                      <a:pt x="81" y="8"/>
                    </a:cubicBezTo>
                    <a:lnTo>
                      <a:pt x="81" y="11"/>
                    </a:lnTo>
                    <a:close/>
                    <a:moveTo>
                      <a:pt x="90" y="31"/>
                    </a:moveTo>
                    <a:cubicBezTo>
                      <a:pt x="85" y="31"/>
                      <a:pt x="85" y="31"/>
                      <a:pt x="85" y="31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90" y="28"/>
                      <a:pt x="90" y="28"/>
                      <a:pt x="90" y="28"/>
                    </a:cubicBezTo>
                    <a:lnTo>
                      <a:pt x="90" y="31"/>
                    </a:lnTo>
                    <a:close/>
                    <a:moveTo>
                      <a:pt x="90" y="27"/>
                    </a:move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9" y="24"/>
                      <a:pt x="89" y="24"/>
                      <a:pt x="89" y="24"/>
                    </a:cubicBezTo>
                    <a:lnTo>
                      <a:pt x="90" y="27"/>
                    </a:lnTo>
                    <a:close/>
                    <a:moveTo>
                      <a:pt x="89" y="23"/>
                    </a:move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9" y="20"/>
                      <a:pt x="89" y="20"/>
                      <a:pt x="89" y="20"/>
                    </a:cubicBezTo>
                    <a:lnTo>
                      <a:pt x="89" y="23"/>
                    </a:lnTo>
                    <a:close/>
                    <a:moveTo>
                      <a:pt x="89" y="19"/>
                    </a:move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8" y="16"/>
                      <a:pt x="88" y="16"/>
                      <a:pt x="88" y="16"/>
                    </a:cubicBezTo>
                    <a:lnTo>
                      <a:pt x="89" y="19"/>
                    </a:lnTo>
                    <a:close/>
                    <a:moveTo>
                      <a:pt x="88" y="15"/>
                    </a:moveTo>
                    <a:cubicBezTo>
                      <a:pt x="84" y="15"/>
                      <a:pt x="84" y="15"/>
                      <a:pt x="84" y="15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8" y="12"/>
                      <a:pt x="88" y="12"/>
                      <a:pt x="88" y="12"/>
                    </a:cubicBezTo>
                    <a:lnTo>
                      <a:pt x="88" y="15"/>
                    </a:lnTo>
                    <a:close/>
                    <a:moveTo>
                      <a:pt x="88" y="11"/>
                    </a:move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7" y="8"/>
                      <a:pt x="87" y="8"/>
                      <a:pt x="87" y="8"/>
                    </a:cubicBezTo>
                    <a:lnTo>
                      <a:pt x="88" y="11"/>
                    </a:lnTo>
                    <a:close/>
                    <a:moveTo>
                      <a:pt x="97" y="31"/>
                    </a:move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7" y="28"/>
                      <a:pt x="97" y="28"/>
                      <a:pt x="97" y="28"/>
                    </a:cubicBezTo>
                    <a:lnTo>
                      <a:pt x="97" y="31"/>
                    </a:lnTo>
                    <a:close/>
                    <a:moveTo>
                      <a:pt x="97" y="27"/>
                    </a:moveTo>
                    <a:cubicBezTo>
                      <a:pt x="92" y="27"/>
                      <a:pt x="92" y="27"/>
                      <a:pt x="92" y="27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6" y="24"/>
                      <a:pt x="96" y="24"/>
                      <a:pt x="96" y="24"/>
                    </a:cubicBezTo>
                    <a:lnTo>
                      <a:pt x="97" y="27"/>
                    </a:lnTo>
                    <a:close/>
                    <a:moveTo>
                      <a:pt x="96" y="23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5" y="20"/>
                      <a:pt x="95" y="20"/>
                      <a:pt x="95" y="20"/>
                    </a:cubicBezTo>
                    <a:lnTo>
                      <a:pt x="96" y="23"/>
                    </a:lnTo>
                    <a:close/>
                    <a:moveTo>
                      <a:pt x="95" y="19"/>
                    </a:move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5" y="16"/>
                      <a:pt x="95" y="16"/>
                      <a:pt x="95" y="16"/>
                    </a:cubicBezTo>
                    <a:lnTo>
                      <a:pt x="95" y="19"/>
                    </a:lnTo>
                    <a:close/>
                    <a:moveTo>
                      <a:pt x="94" y="15"/>
                    </a:moveTo>
                    <a:cubicBezTo>
                      <a:pt x="90" y="15"/>
                      <a:pt x="90" y="15"/>
                      <a:pt x="90" y="15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4" y="12"/>
                      <a:pt x="94" y="12"/>
                      <a:pt x="94" y="12"/>
                    </a:cubicBezTo>
                    <a:lnTo>
                      <a:pt x="94" y="15"/>
                    </a:lnTo>
                    <a:close/>
                    <a:moveTo>
                      <a:pt x="94" y="11"/>
                    </a:moveTo>
                    <a:cubicBezTo>
                      <a:pt x="89" y="11"/>
                      <a:pt x="89" y="11"/>
                      <a:pt x="89" y="11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93" y="8"/>
                      <a:pt x="93" y="8"/>
                      <a:pt x="93" y="8"/>
                    </a:cubicBezTo>
                    <a:lnTo>
                      <a:pt x="94" y="11"/>
                    </a:lnTo>
                    <a:close/>
                    <a:moveTo>
                      <a:pt x="93" y="4"/>
                    </a:moveTo>
                    <a:cubicBezTo>
                      <a:pt x="93" y="5"/>
                      <a:pt x="92" y="5"/>
                      <a:pt x="91" y="5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8" y="5"/>
                      <a:pt x="87" y="5"/>
                      <a:pt x="87" y="4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2"/>
                      <a:pt x="88" y="2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2" y="2"/>
                      <a:pt x="92" y="3"/>
                      <a:pt x="92" y="3"/>
                    </a:cubicBezTo>
                    <a:lnTo>
                      <a:pt x="93" y="4"/>
                    </a:lnTo>
                    <a:close/>
                    <a:moveTo>
                      <a:pt x="101" y="4"/>
                    </a:moveTo>
                    <a:cubicBezTo>
                      <a:pt x="101" y="5"/>
                      <a:pt x="100" y="5"/>
                      <a:pt x="100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6" y="5"/>
                      <a:pt x="95" y="5"/>
                      <a:pt x="95" y="4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2"/>
                      <a:pt x="96" y="2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100" y="2"/>
                      <a:pt x="100" y="3"/>
                      <a:pt x="101" y="3"/>
                    </a:cubicBezTo>
                    <a:lnTo>
                      <a:pt x="101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marL="0" marR="0" lvl="0" indent="0" defTabSz="6858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48" name="Freeform 158"/>
              <p:cNvSpPr>
                <a:spLocks noEditPoints="1"/>
              </p:cNvSpPr>
              <p:nvPr/>
            </p:nvSpPr>
            <p:spPr bwMode="auto">
              <a:xfrm>
                <a:off x="6237686" y="1599011"/>
                <a:ext cx="215503" cy="154781"/>
              </a:xfrm>
              <a:custGeom>
                <a:avLst/>
                <a:gdLst>
                  <a:gd name="T0" fmla="*/ 2147483647 w 91"/>
                  <a:gd name="T1" fmla="*/ 0 h 65"/>
                  <a:gd name="T2" fmla="*/ 2147483647 w 91"/>
                  <a:gd name="T3" fmla="*/ 0 h 65"/>
                  <a:gd name="T4" fmla="*/ 0 w 91"/>
                  <a:gd name="T5" fmla="*/ 2147483647 h 65"/>
                  <a:gd name="T6" fmla="*/ 0 w 91"/>
                  <a:gd name="T7" fmla="*/ 2147483647 h 65"/>
                  <a:gd name="T8" fmla="*/ 2147483647 w 91"/>
                  <a:gd name="T9" fmla="*/ 2147483647 h 65"/>
                  <a:gd name="T10" fmla="*/ 2147483647 w 91"/>
                  <a:gd name="T11" fmla="*/ 2147483647 h 65"/>
                  <a:gd name="T12" fmla="*/ 2147483647 w 91"/>
                  <a:gd name="T13" fmla="*/ 2147483647 h 65"/>
                  <a:gd name="T14" fmla="*/ 2147483647 w 91"/>
                  <a:gd name="T15" fmla="*/ 2147483647 h 65"/>
                  <a:gd name="T16" fmla="*/ 2147483647 w 91"/>
                  <a:gd name="T17" fmla="*/ 0 h 65"/>
                  <a:gd name="T18" fmla="*/ 2147483647 w 91"/>
                  <a:gd name="T19" fmla="*/ 2147483647 h 65"/>
                  <a:gd name="T20" fmla="*/ 2147483647 w 91"/>
                  <a:gd name="T21" fmla="*/ 2147483647 h 65"/>
                  <a:gd name="T22" fmla="*/ 2147483647 w 91"/>
                  <a:gd name="T23" fmla="*/ 2147483647 h 65"/>
                  <a:gd name="T24" fmla="*/ 2147483647 w 91"/>
                  <a:gd name="T25" fmla="*/ 2147483647 h 65"/>
                  <a:gd name="T26" fmla="*/ 2147483647 w 91"/>
                  <a:gd name="T27" fmla="*/ 2147483647 h 65"/>
                  <a:gd name="T28" fmla="*/ 2147483647 w 91"/>
                  <a:gd name="T29" fmla="*/ 2147483647 h 65"/>
                  <a:gd name="T30" fmla="*/ 2147483647 w 91"/>
                  <a:gd name="T31" fmla="*/ 2147483647 h 65"/>
                  <a:gd name="T32" fmla="*/ 2147483647 w 91"/>
                  <a:gd name="T33" fmla="*/ 2147483647 h 65"/>
                  <a:gd name="T34" fmla="*/ 2147483647 w 91"/>
                  <a:gd name="T35" fmla="*/ 2147483647 h 6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91" h="65">
                    <a:moveTo>
                      <a:pt x="8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4"/>
                      <a:pt x="1" y="65"/>
                      <a:pt x="2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90" y="65"/>
                      <a:pt x="91" y="64"/>
                      <a:pt x="91" y="6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1" y="1"/>
                      <a:pt x="90" y="0"/>
                      <a:pt x="89" y="0"/>
                    </a:cubicBezTo>
                    <a:close/>
                    <a:moveTo>
                      <a:pt x="87" y="59"/>
                    </a:moveTo>
                    <a:cubicBezTo>
                      <a:pt x="87" y="60"/>
                      <a:pt x="86" y="61"/>
                      <a:pt x="85" y="61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5" y="61"/>
                      <a:pt x="4" y="60"/>
                      <a:pt x="4" y="59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6" y="4"/>
                      <a:pt x="87" y="5"/>
                      <a:pt x="87" y="6"/>
                    </a:cubicBezTo>
                    <a:lnTo>
                      <a:pt x="87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marL="0" marR="0" lvl="0" indent="0" defTabSz="6858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49" name="Freeform 159"/>
              <p:cNvSpPr/>
              <p:nvPr/>
            </p:nvSpPr>
            <p:spPr bwMode="auto">
              <a:xfrm>
                <a:off x="6216255" y="1865711"/>
                <a:ext cx="253603" cy="4763"/>
              </a:xfrm>
              <a:custGeom>
                <a:avLst/>
                <a:gdLst>
                  <a:gd name="T0" fmla="*/ 2147483647 w 107"/>
                  <a:gd name="T1" fmla="*/ 2147483647 h 2"/>
                  <a:gd name="T2" fmla="*/ 2147483647 w 107"/>
                  <a:gd name="T3" fmla="*/ 2147483647 h 2"/>
                  <a:gd name="T4" fmla="*/ 2147483647 w 107"/>
                  <a:gd name="T5" fmla="*/ 2147483647 h 2"/>
                  <a:gd name="T6" fmla="*/ 0 w 107"/>
                  <a:gd name="T7" fmla="*/ 2147483647 h 2"/>
                  <a:gd name="T8" fmla="*/ 0 w 107"/>
                  <a:gd name="T9" fmla="*/ 2147483647 h 2"/>
                  <a:gd name="T10" fmla="*/ 2147483647 w 107"/>
                  <a:gd name="T11" fmla="*/ 0 h 2"/>
                  <a:gd name="T12" fmla="*/ 2147483647 w 107"/>
                  <a:gd name="T13" fmla="*/ 0 h 2"/>
                  <a:gd name="T14" fmla="*/ 2147483647 w 107"/>
                  <a:gd name="T15" fmla="*/ 2147483647 h 2"/>
                  <a:gd name="T16" fmla="*/ 2147483647 w 107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7" h="2">
                    <a:moveTo>
                      <a:pt x="107" y="2"/>
                    </a:moveTo>
                    <a:cubicBezTo>
                      <a:pt x="107" y="2"/>
                      <a:pt x="107" y="2"/>
                      <a:pt x="106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7" y="0"/>
                      <a:pt x="107" y="1"/>
                      <a:pt x="107" y="1"/>
                    </a:cubicBez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marL="0" marR="0" lvl="0" indent="0" defTabSz="6858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50" name="Freeform 160"/>
              <p:cNvSpPr/>
              <p:nvPr/>
            </p:nvSpPr>
            <p:spPr bwMode="auto">
              <a:xfrm>
                <a:off x="6256735" y="1615679"/>
                <a:ext cx="84534" cy="76200"/>
              </a:xfrm>
              <a:custGeom>
                <a:avLst/>
                <a:gdLst>
                  <a:gd name="T0" fmla="*/ 0 w 36"/>
                  <a:gd name="T1" fmla="*/ 2147483647 h 32"/>
                  <a:gd name="T2" fmla="*/ 0 w 36"/>
                  <a:gd name="T3" fmla="*/ 2147483647 h 32"/>
                  <a:gd name="T4" fmla="*/ 2147483647 w 36"/>
                  <a:gd name="T5" fmla="*/ 2147483647 h 32"/>
                  <a:gd name="T6" fmla="*/ 2147483647 w 36"/>
                  <a:gd name="T7" fmla="*/ 2147483647 h 32"/>
                  <a:gd name="T8" fmla="*/ 0 w 36"/>
                  <a:gd name="T9" fmla="*/ 2147483647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32">
                    <a:moveTo>
                      <a:pt x="0" y="32"/>
                    </a:moveTo>
                    <a:cubicBezTo>
                      <a:pt x="0" y="32"/>
                      <a:pt x="0" y="3"/>
                      <a:pt x="0" y="1"/>
                    </a:cubicBezTo>
                    <a:cubicBezTo>
                      <a:pt x="1" y="0"/>
                      <a:pt x="36" y="2"/>
                      <a:pt x="36" y="2"/>
                    </a:cubicBezTo>
                    <a:cubicBezTo>
                      <a:pt x="36" y="2"/>
                      <a:pt x="4" y="3"/>
                      <a:pt x="3" y="5"/>
                    </a:cubicBezTo>
                    <a:cubicBezTo>
                      <a:pt x="2" y="7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marL="0" marR="0" lvl="0" indent="0" defTabSz="6858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51" name="Freeform 161"/>
              <p:cNvSpPr/>
              <p:nvPr/>
            </p:nvSpPr>
            <p:spPr bwMode="auto">
              <a:xfrm>
                <a:off x="6348414" y="1660922"/>
                <a:ext cx="88106" cy="76200"/>
              </a:xfrm>
              <a:custGeom>
                <a:avLst/>
                <a:gdLst>
                  <a:gd name="T0" fmla="*/ 2147483647 w 37"/>
                  <a:gd name="T1" fmla="*/ 0 h 32"/>
                  <a:gd name="T2" fmla="*/ 2147483647 w 37"/>
                  <a:gd name="T3" fmla="*/ 2147483647 h 32"/>
                  <a:gd name="T4" fmla="*/ 0 w 37"/>
                  <a:gd name="T5" fmla="*/ 2147483647 h 32"/>
                  <a:gd name="T6" fmla="*/ 2147483647 w 37"/>
                  <a:gd name="T7" fmla="*/ 2147483647 h 32"/>
                  <a:gd name="T8" fmla="*/ 2147483647 w 37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" h="32">
                    <a:moveTo>
                      <a:pt x="37" y="0"/>
                    </a:moveTo>
                    <a:cubicBezTo>
                      <a:pt x="37" y="0"/>
                      <a:pt x="37" y="29"/>
                      <a:pt x="36" y="30"/>
                    </a:cubicBezTo>
                    <a:cubicBezTo>
                      <a:pt x="36" y="32"/>
                      <a:pt x="0" y="30"/>
                      <a:pt x="0" y="30"/>
                    </a:cubicBezTo>
                    <a:cubicBezTo>
                      <a:pt x="0" y="30"/>
                      <a:pt x="32" y="29"/>
                      <a:pt x="33" y="27"/>
                    </a:cubicBezTo>
                    <a:cubicBezTo>
                      <a:pt x="34" y="25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marL="0" marR="0" lvl="0" indent="0" defTabSz="6858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52" name="Freeform 162"/>
              <p:cNvSpPr>
                <a:spLocks noEditPoints="1"/>
              </p:cNvSpPr>
              <p:nvPr/>
            </p:nvSpPr>
            <p:spPr bwMode="auto">
              <a:xfrm>
                <a:off x="5979131" y="1479948"/>
                <a:ext cx="365522" cy="385763"/>
              </a:xfrm>
              <a:custGeom>
                <a:avLst/>
                <a:gdLst>
                  <a:gd name="T0" fmla="*/ 2147483647 w 154"/>
                  <a:gd name="T1" fmla="*/ 2147483647 h 162"/>
                  <a:gd name="T2" fmla="*/ 2147483647 w 154"/>
                  <a:gd name="T3" fmla="*/ 2147483647 h 162"/>
                  <a:gd name="T4" fmla="*/ 2147483647 w 154"/>
                  <a:gd name="T5" fmla="*/ 2147483647 h 162"/>
                  <a:gd name="T6" fmla="*/ 2147483647 w 154"/>
                  <a:gd name="T7" fmla="*/ 2147483647 h 162"/>
                  <a:gd name="T8" fmla="*/ 2147483647 w 154"/>
                  <a:gd name="T9" fmla="*/ 2147483647 h 162"/>
                  <a:gd name="T10" fmla="*/ 2147483647 w 154"/>
                  <a:gd name="T11" fmla="*/ 2147483647 h 162"/>
                  <a:gd name="T12" fmla="*/ 2147483647 w 154"/>
                  <a:gd name="T13" fmla="*/ 2147483647 h 162"/>
                  <a:gd name="T14" fmla="*/ 2147483647 w 154"/>
                  <a:gd name="T15" fmla="*/ 2147483647 h 162"/>
                  <a:gd name="T16" fmla="*/ 2147483647 w 154"/>
                  <a:gd name="T17" fmla="*/ 2147483647 h 162"/>
                  <a:gd name="T18" fmla="*/ 2147483647 w 154"/>
                  <a:gd name="T19" fmla="*/ 2147483647 h 162"/>
                  <a:gd name="T20" fmla="*/ 2147483647 w 154"/>
                  <a:gd name="T21" fmla="*/ 2147483647 h 162"/>
                  <a:gd name="T22" fmla="*/ 2147483647 w 154"/>
                  <a:gd name="T23" fmla="*/ 2147483647 h 162"/>
                  <a:gd name="T24" fmla="*/ 2147483647 w 154"/>
                  <a:gd name="T25" fmla="*/ 2147483647 h 162"/>
                  <a:gd name="T26" fmla="*/ 2147483647 w 154"/>
                  <a:gd name="T27" fmla="*/ 2147483647 h 162"/>
                  <a:gd name="T28" fmla="*/ 2147483647 w 154"/>
                  <a:gd name="T29" fmla="*/ 2147483647 h 162"/>
                  <a:gd name="T30" fmla="*/ 2147483647 w 154"/>
                  <a:gd name="T31" fmla="*/ 2147483647 h 162"/>
                  <a:gd name="T32" fmla="*/ 2147483647 w 154"/>
                  <a:gd name="T33" fmla="*/ 2147483647 h 162"/>
                  <a:gd name="T34" fmla="*/ 2147483647 w 154"/>
                  <a:gd name="T35" fmla="*/ 2147483647 h 162"/>
                  <a:gd name="T36" fmla="*/ 2147483647 w 154"/>
                  <a:gd name="T37" fmla="*/ 2147483647 h 162"/>
                  <a:gd name="T38" fmla="*/ 2147483647 w 154"/>
                  <a:gd name="T39" fmla="*/ 2147483647 h 162"/>
                  <a:gd name="T40" fmla="*/ 2147483647 w 154"/>
                  <a:gd name="T41" fmla="*/ 2147483647 h 162"/>
                  <a:gd name="T42" fmla="*/ 2147483647 w 154"/>
                  <a:gd name="T43" fmla="*/ 2147483647 h 162"/>
                  <a:gd name="T44" fmla="*/ 2147483647 w 154"/>
                  <a:gd name="T45" fmla="*/ 2147483647 h 162"/>
                  <a:gd name="T46" fmla="*/ 2147483647 w 154"/>
                  <a:gd name="T47" fmla="*/ 2147483647 h 162"/>
                  <a:gd name="T48" fmla="*/ 2147483647 w 154"/>
                  <a:gd name="T49" fmla="*/ 2147483647 h 162"/>
                  <a:gd name="T50" fmla="*/ 2147483647 w 154"/>
                  <a:gd name="T51" fmla="*/ 2147483647 h 162"/>
                  <a:gd name="T52" fmla="*/ 2147483647 w 154"/>
                  <a:gd name="T53" fmla="*/ 2147483647 h 162"/>
                  <a:gd name="T54" fmla="*/ 2147483647 w 154"/>
                  <a:gd name="T55" fmla="*/ 2147483647 h 162"/>
                  <a:gd name="T56" fmla="*/ 2147483647 w 154"/>
                  <a:gd name="T57" fmla="*/ 2147483647 h 162"/>
                  <a:gd name="T58" fmla="*/ 2147483647 w 154"/>
                  <a:gd name="T59" fmla="*/ 2147483647 h 162"/>
                  <a:gd name="T60" fmla="*/ 2147483647 w 154"/>
                  <a:gd name="T61" fmla="*/ 2147483647 h 162"/>
                  <a:gd name="T62" fmla="*/ 2147483647 w 154"/>
                  <a:gd name="T63" fmla="*/ 2147483647 h 162"/>
                  <a:gd name="T64" fmla="*/ 2147483647 w 154"/>
                  <a:gd name="T65" fmla="*/ 2147483647 h 162"/>
                  <a:gd name="T66" fmla="*/ 2147483647 w 154"/>
                  <a:gd name="T67" fmla="*/ 2147483647 h 162"/>
                  <a:gd name="T68" fmla="*/ 2147483647 w 154"/>
                  <a:gd name="T69" fmla="*/ 2147483647 h 162"/>
                  <a:gd name="T70" fmla="*/ 2147483647 w 154"/>
                  <a:gd name="T71" fmla="*/ 2147483647 h 162"/>
                  <a:gd name="T72" fmla="*/ 2147483647 w 154"/>
                  <a:gd name="T73" fmla="*/ 2147483647 h 162"/>
                  <a:gd name="T74" fmla="*/ 2147483647 w 154"/>
                  <a:gd name="T75" fmla="*/ 2147483647 h 162"/>
                  <a:gd name="T76" fmla="*/ 2147483647 w 154"/>
                  <a:gd name="T77" fmla="*/ 2147483647 h 162"/>
                  <a:gd name="T78" fmla="*/ 2147483647 w 154"/>
                  <a:gd name="T79" fmla="*/ 2147483647 h 162"/>
                  <a:gd name="T80" fmla="*/ 2147483647 w 154"/>
                  <a:gd name="T81" fmla="*/ 2147483647 h 162"/>
                  <a:gd name="T82" fmla="*/ 2147483647 w 154"/>
                  <a:gd name="T83" fmla="*/ 2147483647 h 162"/>
                  <a:gd name="T84" fmla="*/ 2147483647 w 154"/>
                  <a:gd name="T85" fmla="*/ 2147483647 h 162"/>
                  <a:gd name="T86" fmla="*/ 2147483647 w 154"/>
                  <a:gd name="T87" fmla="*/ 2147483647 h 162"/>
                  <a:gd name="T88" fmla="*/ 2147483647 w 154"/>
                  <a:gd name="T89" fmla="*/ 2147483647 h 162"/>
                  <a:gd name="T90" fmla="*/ 2147483647 w 154"/>
                  <a:gd name="T91" fmla="*/ 2147483647 h 162"/>
                  <a:gd name="T92" fmla="*/ 2147483647 w 154"/>
                  <a:gd name="T93" fmla="*/ 2147483647 h 162"/>
                  <a:gd name="T94" fmla="*/ 2147483647 w 154"/>
                  <a:gd name="T95" fmla="*/ 2147483647 h 162"/>
                  <a:gd name="T96" fmla="*/ 2147483647 w 154"/>
                  <a:gd name="T97" fmla="*/ 2147483647 h 162"/>
                  <a:gd name="T98" fmla="*/ 2147483647 w 154"/>
                  <a:gd name="T99" fmla="*/ 2147483647 h 162"/>
                  <a:gd name="T100" fmla="*/ 2147483647 w 154"/>
                  <a:gd name="T101" fmla="*/ 2147483647 h 162"/>
                  <a:gd name="T102" fmla="*/ 2147483647 w 154"/>
                  <a:gd name="T103" fmla="*/ 2147483647 h 162"/>
                  <a:gd name="T104" fmla="*/ 2147483647 w 154"/>
                  <a:gd name="T105" fmla="*/ 2147483647 h 16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54" h="162">
                    <a:moveTo>
                      <a:pt x="81" y="162"/>
                    </a:moveTo>
                    <a:cubicBezTo>
                      <a:pt x="84" y="150"/>
                      <a:pt x="84" y="150"/>
                      <a:pt x="84" y="150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5" y="137"/>
                      <a:pt x="86" y="137"/>
                      <a:pt x="87" y="137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7" y="130"/>
                      <a:pt x="86" y="130"/>
                      <a:pt x="84" y="130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87" y="108"/>
                      <a:pt x="90" y="108"/>
                      <a:pt x="93" y="108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0" y="102"/>
                      <a:pt x="87" y="101"/>
                      <a:pt x="84" y="101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3" y="78"/>
                      <a:pt x="93" y="78"/>
                      <a:pt x="93" y="78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7" y="60"/>
                      <a:pt x="90" y="60"/>
                      <a:pt x="93" y="60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0" y="54"/>
                      <a:pt x="87" y="54"/>
                      <a:pt x="84" y="54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90" y="32"/>
                      <a:pt x="96" y="31"/>
                      <a:pt x="101" y="31"/>
                    </a:cubicBezTo>
                    <a:cubicBezTo>
                      <a:pt x="102" y="33"/>
                      <a:pt x="103" y="35"/>
                      <a:pt x="104" y="38"/>
                    </a:cubicBezTo>
                    <a:cubicBezTo>
                      <a:pt x="104" y="40"/>
                      <a:pt x="105" y="42"/>
                      <a:pt x="105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1" y="39"/>
                      <a:pt x="109" y="34"/>
                      <a:pt x="108" y="30"/>
                    </a:cubicBezTo>
                    <a:cubicBezTo>
                      <a:pt x="111" y="29"/>
                      <a:pt x="115" y="29"/>
                      <a:pt x="118" y="28"/>
                    </a:cubicBezTo>
                    <a:cubicBezTo>
                      <a:pt x="122" y="33"/>
                      <a:pt x="125" y="39"/>
                      <a:pt x="127" y="45"/>
                    </a:cubicBezTo>
                    <a:cubicBezTo>
                      <a:pt x="134" y="45"/>
                      <a:pt x="134" y="45"/>
                      <a:pt x="134" y="45"/>
                    </a:cubicBezTo>
                    <a:cubicBezTo>
                      <a:pt x="131" y="38"/>
                      <a:pt x="128" y="32"/>
                      <a:pt x="125" y="26"/>
                    </a:cubicBezTo>
                    <a:cubicBezTo>
                      <a:pt x="127" y="26"/>
                      <a:pt x="129" y="25"/>
                      <a:pt x="131" y="25"/>
                    </a:cubicBezTo>
                    <a:cubicBezTo>
                      <a:pt x="132" y="26"/>
                      <a:pt x="133" y="27"/>
                      <a:pt x="134" y="28"/>
                    </a:cubicBezTo>
                    <a:cubicBezTo>
                      <a:pt x="138" y="32"/>
                      <a:pt x="142" y="36"/>
                      <a:pt x="145" y="41"/>
                    </a:cubicBezTo>
                    <a:cubicBezTo>
                      <a:pt x="142" y="42"/>
                      <a:pt x="140" y="44"/>
                      <a:pt x="137" y="45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4" y="44"/>
                      <a:pt x="153" y="43"/>
                      <a:pt x="153" y="43"/>
                    </a:cubicBezTo>
                    <a:cubicBezTo>
                      <a:pt x="152" y="41"/>
                      <a:pt x="151" y="39"/>
                      <a:pt x="150" y="37"/>
                    </a:cubicBezTo>
                    <a:cubicBezTo>
                      <a:pt x="146" y="32"/>
                      <a:pt x="142" y="27"/>
                      <a:pt x="137" y="22"/>
                    </a:cubicBezTo>
                    <a:cubicBezTo>
                      <a:pt x="136" y="21"/>
                      <a:pt x="134" y="19"/>
                      <a:pt x="132" y="18"/>
                    </a:cubicBezTo>
                    <a:cubicBezTo>
                      <a:pt x="118" y="6"/>
                      <a:pt x="100" y="0"/>
                      <a:pt x="81" y="0"/>
                    </a:cubicBezTo>
                    <a:cubicBezTo>
                      <a:pt x="62" y="0"/>
                      <a:pt x="44" y="6"/>
                      <a:pt x="30" y="18"/>
                    </a:cubicBezTo>
                    <a:cubicBezTo>
                      <a:pt x="28" y="19"/>
                      <a:pt x="26" y="21"/>
                      <a:pt x="25" y="22"/>
                    </a:cubicBezTo>
                    <a:cubicBezTo>
                      <a:pt x="20" y="27"/>
                      <a:pt x="16" y="32"/>
                      <a:pt x="12" y="37"/>
                    </a:cubicBezTo>
                    <a:cubicBezTo>
                      <a:pt x="11" y="39"/>
                      <a:pt x="10" y="41"/>
                      <a:pt x="9" y="43"/>
                    </a:cubicBezTo>
                    <a:cubicBezTo>
                      <a:pt x="3" y="54"/>
                      <a:pt x="0" y="67"/>
                      <a:pt x="0" y="81"/>
                    </a:cubicBezTo>
                    <a:cubicBezTo>
                      <a:pt x="0" y="95"/>
                      <a:pt x="3" y="108"/>
                      <a:pt x="9" y="119"/>
                    </a:cubicBezTo>
                    <a:cubicBezTo>
                      <a:pt x="10" y="121"/>
                      <a:pt x="11" y="123"/>
                      <a:pt x="12" y="125"/>
                    </a:cubicBezTo>
                    <a:cubicBezTo>
                      <a:pt x="16" y="130"/>
                      <a:pt x="20" y="135"/>
                      <a:pt x="25" y="140"/>
                    </a:cubicBezTo>
                    <a:cubicBezTo>
                      <a:pt x="26" y="141"/>
                      <a:pt x="28" y="143"/>
                      <a:pt x="30" y="144"/>
                    </a:cubicBezTo>
                    <a:cubicBezTo>
                      <a:pt x="44" y="156"/>
                      <a:pt x="62" y="162"/>
                      <a:pt x="81" y="162"/>
                    </a:cubicBezTo>
                    <a:cubicBezTo>
                      <a:pt x="81" y="162"/>
                      <a:pt x="81" y="162"/>
                      <a:pt x="81" y="162"/>
                    </a:cubicBezTo>
                    <a:close/>
                    <a:moveTo>
                      <a:pt x="125" y="20"/>
                    </a:moveTo>
                    <a:cubicBezTo>
                      <a:pt x="125" y="20"/>
                      <a:pt x="124" y="20"/>
                      <a:pt x="124" y="20"/>
                    </a:cubicBezTo>
                    <a:cubicBezTo>
                      <a:pt x="123" y="21"/>
                      <a:pt x="122" y="21"/>
                      <a:pt x="121" y="21"/>
                    </a:cubicBezTo>
                    <a:cubicBezTo>
                      <a:pt x="119" y="18"/>
                      <a:pt x="116" y="16"/>
                      <a:pt x="114" y="13"/>
                    </a:cubicBezTo>
                    <a:cubicBezTo>
                      <a:pt x="118" y="15"/>
                      <a:pt x="121" y="17"/>
                      <a:pt x="125" y="20"/>
                    </a:cubicBezTo>
                    <a:close/>
                    <a:moveTo>
                      <a:pt x="114" y="22"/>
                    </a:moveTo>
                    <a:cubicBezTo>
                      <a:pt x="111" y="23"/>
                      <a:pt x="108" y="23"/>
                      <a:pt x="106" y="24"/>
                    </a:cubicBezTo>
                    <a:cubicBezTo>
                      <a:pt x="103" y="18"/>
                      <a:pt x="101" y="14"/>
                      <a:pt x="98" y="10"/>
                    </a:cubicBezTo>
                    <a:cubicBezTo>
                      <a:pt x="104" y="13"/>
                      <a:pt x="109" y="17"/>
                      <a:pt x="114" y="22"/>
                    </a:cubicBezTo>
                    <a:close/>
                    <a:moveTo>
                      <a:pt x="84" y="6"/>
                    </a:moveTo>
                    <a:cubicBezTo>
                      <a:pt x="86" y="7"/>
                      <a:pt x="89" y="9"/>
                      <a:pt x="91" y="11"/>
                    </a:cubicBezTo>
                    <a:cubicBezTo>
                      <a:pt x="94" y="14"/>
                      <a:pt x="97" y="19"/>
                      <a:pt x="99" y="25"/>
                    </a:cubicBezTo>
                    <a:cubicBezTo>
                      <a:pt x="94" y="25"/>
                      <a:pt x="89" y="25"/>
                      <a:pt x="84" y="25"/>
                    </a:cubicBezTo>
                    <a:lnTo>
                      <a:pt x="84" y="6"/>
                    </a:lnTo>
                    <a:close/>
                    <a:moveTo>
                      <a:pt x="64" y="10"/>
                    </a:moveTo>
                    <a:cubicBezTo>
                      <a:pt x="61" y="14"/>
                      <a:pt x="59" y="18"/>
                      <a:pt x="56" y="24"/>
                    </a:cubicBezTo>
                    <a:cubicBezTo>
                      <a:pt x="54" y="23"/>
                      <a:pt x="51" y="23"/>
                      <a:pt x="48" y="22"/>
                    </a:cubicBezTo>
                    <a:cubicBezTo>
                      <a:pt x="53" y="17"/>
                      <a:pt x="58" y="13"/>
                      <a:pt x="64" y="10"/>
                    </a:cubicBezTo>
                    <a:close/>
                    <a:moveTo>
                      <a:pt x="47" y="84"/>
                    </a:moveTo>
                    <a:cubicBezTo>
                      <a:pt x="47" y="91"/>
                      <a:pt x="48" y="98"/>
                      <a:pt x="48" y="104"/>
                    </a:cubicBezTo>
                    <a:cubicBezTo>
                      <a:pt x="42" y="105"/>
                      <a:pt x="37" y="107"/>
                      <a:pt x="32" y="108"/>
                    </a:cubicBezTo>
                    <a:cubicBezTo>
                      <a:pt x="30" y="101"/>
                      <a:pt x="29" y="92"/>
                      <a:pt x="29" y="84"/>
                    </a:cubicBezTo>
                    <a:lnTo>
                      <a:pt x="47" y="84"/>
                    </a:lnTo>
                    <a:close/>
                    <a:moveTo>
                      <a:pt x="29" y="78"/>
                    </a:moveTo>
                    <a:cubicBezTo>
                      <a:pt x="29" y="69"/>
                      <a:pt x="30" y="61"/>
                      <a:pt x="32" y="54"/>
                    </a:cubicBezTo>
                    <a:cubicBezTo>
                      <a:pt x="33" y="54"/>
                      <a:pt x="35" y="55"/>
                      <a:pt x="36" y="55"/>
                    </a:cubicBezTo>
                    <a:cubicBezTo>
                      <a:pt x="40" y="56"/>
                      <a:pt x="44" y="57"/>
                      <a:pt x="48" y="58"/>
                    </a:cubicBezTo>
                    <a:cubicBezTo>
                      <a:pt x="48" y="64"/>
                      <a:pt x="47" y="71"/>
                      <a:pt x="47" y="78"/>
                    </a:cubicBezTo>
                    <a:lnTo>
                      <a:pt x="29" y="78"/>
                    </a:lnTo>
                    <a:close/>
                    <a:moveTo>
                      <a:pt x="38" y="113"/>
                    </a:moveTo>
                    <a:cubicBezTo>
                      <a:pt x="42" y="112"/>
                      <a:pt x="45" y="111"/>
                      <a:pt x="49" y="110"/>
                    </a:cubicBezTo>
                    <a:cubicBezTo>
                      <a:pt x="50" y="118"/>
                      <a:pt x="52" y="126"/>
                      <a:pt x="54" y="132"/>
                    </a:cubicBezTo>
                    <a:cubicBezTo>
                      <a:pt x="51" y="133"/>
                      <a:pt x="47" y="133"/>
                      <a:pt x="44" y="134"/>
                    </a:cubicBezTo>
                    <a:cubicBezTo>
                      <a:pt x="40" y="128"/>
                      <a:pt x="36" y="121"/>
                      <a:pt x="34" y="114"/>
                    </a:cubicBezTo>
                    <a:cubicBezTo>
                      <a:pt x="35" y="114"/>
                      <a:pt x="37" y="113"/>
                      <a:pt x="38" y="113"/>
                    </a:cubicBezTo>
                    <a:close/>
                    <a:moveTo>
                      <a:pt x="49" y="52"/>
                    </a:moveTo>
                    <a:cubicBezTo>
                      <a:pt x="44" y="51"/>
                      <a:pt x="38" y="49"/>
                      <a:pt x="34" y="48"/>
                    </a:cubicBezTo>
                    <a:cubicBezTo>
                      <a:pt x="36" y="40"/>
                      <a:pt x="40" y="34"/>
                      <a:pt x="44" y="28"/>
                    </a:cubicBezTo>
                    <a:cubicBezTo>
                      <a:pt x="47" y="29"/>
                      <a:pt x="51" y="29"/>
                      <a:pt x="54" y="30"/>
                    </a:cubicBezTo>
                    <a:cubicBezTo>
                      <a:pt x="54" y="32"/>
                      <a:pt x="53" y="34"/>
                      <a:pt x="52" y="36"/>
                    </a:cubicBezTo>
                    <a:cubicBezTo>
                      <a:pt x="51" y="41"/>
                      <a:pt x="50" y="46"/>
                      <a:pt x="49" y="52"/>
                    </a:cubicBezTo>
                    <a:close/>
                    <a:moveTo>
                      <a:pt x="48" y="13"/>
                    </a:moveTo>
                    <a:cubicBezTo>
                      <a:pt x="46" y="16"/>
                      <a:pt x="43" y="18"/>
                      <a:pt x="41" y="21"/>
                    </a:cubicBezTo>
                    <a:cubicBezTo>
                      <a:pt x="40" y="21"/>
                      <a:pt x="38" y="20"/>
                      <a:pt x="37" y="20"/>
                    </a:cubicBezTo>
                    <a:cubicBezTo>
                      <a:pt x="41" y="17"/>
                      <a:pt x="44" y="15"/>
                      <a:pt x="48" y="13"/>
                    </a:cubicBezTo>
                    <a:close/>
                    <a:moveTo>
                      <a:pt x="28" y="28"/>
                    </a:moveTo>
                    <a:cubicBezTo>
                      <a:pt x="29" y="27"/>
                      <a:pt x="30" y="26"/>
                      <a:pt x="31" y="25"/>
                    </a:cubicBezTo>
                    <a:cubicBezTo>
                      <a:pt x="33" y="25"/>
                      <a:pt x="35" y="26"/>
                      <a:pt x="36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4" y="32"/>
                      <a:pt x="30" y="39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3" y="44"/>
                      <a:pt x="20" y="43"/>
                      <a:pt x="17" y="41"/>
                    </a:cubicBezTo>
                    <a:cubicBezTo>
                      <a:pt x="20" y="36"/>
                      <a:pt x="24" y="32"/>
                      <a:pt x="28" y="28"/>
                    </a:cubicBezTo>
                    <a:close/>
                    <a:moveTo>
                      <a:pt x="14" y="46"/>
                    </a:moveTo>
                    <a:cubicBezTo>
                      <a:pt x="18" y="48"/>
                      <a:pt x="22" y="50"/>
                      <a:pt x="26" y="52"/>
                    </a:cubicBezTo>
                    <a:cubicBezTo>
                      <a:pt x="24" y="60"/>
                      <a:pt x="23" y="69"/>
                      <a:pt x="22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67"/>
                      <a:pt x="9" y="56"/>
                      <a:pt x="14" y="46"/>
                    </a:cubicBezTo>
                    <a:close/>
                    <a:moveTo>
                      <a:pt x="6" y="84"/>
                    </a:moveTo>
                    <a:cubicBezTo>
                      <a:pt x="22" y="84"/>
                      <a:pt x="22" y="84"/>
                      <a:pt x="22" y="84"/>
                    </a:cubicBezTo>
                    <a:cubicBezTo>
                      <a:pt x="23" y="93"/>
                      <a:pt x="24" y="102"/>
                      <a:pt x="26" y="110"/>
                    </a:cubicBezTo>
                    <a:cubicBezTo>
                      <a:pt x="26" y="110"/>
                      <a:pt x="25" y="110"/>
                      <a:pt x="25" y="111"/>
                    </a:cubicBezTo>
                    <a:cubicBezTo>
                      <a:pt x="21" y="112"/>
                      <a:pt x="17" y="114"/>
                      <a:pt x="14" y="116"/>
                    </a:cubicBezTo>
                    <a:cubicBezTo>
                      <a:pt x="9" y="106"/>
                      <a:pt x="6" y="95"/>
                      <a:pt x="6" y="84"/>
                    </a:cubicBezTo>
                    <a:close/>
                    <a:moveTo>
                      <a:pt x="28" y="134"/>
                    </a:moveTo>
                    <a:cubicBezTo>
                      <a:pt x="24" y="130"/>
                      <a:pt x="20" y="126"/>
                      <a:pt x="17" y="121"/>
                    </a:cubicBezTo>
                    <a:cubicBezTo>
                      <a:pt x="20" y="119"/>
                      <a:pt x="24" y="118"/>
                      <a:pt x="28" y="116"/>
                    </a:cubicBezTo>
                    <a:cubicBezTo>
                      <a:pt x="30" y="123"/>
                      <a:pt x="34" y="130"/>
                      <a:pt x="37" y="135"/>
                    </a:cubicBezTo>
                    <a:cubicBezTo>
                      <a:pt x="35" y="136"/>
                      <a:pt x="33" y="137"/>
                      <a:pt x="31" y="137"/>
                    </a:cubicBezTo>
                    <a:cubicBezTo>
                      <a:pt x="30" y="136"/>
                      <a:pt x="29" y="135"/>
                      <a:pt x="28" y="134"/>
                    </a:cubicBezTo>
                    <a:close/>
                    <a:moveTo>
                      <a:pt x="37" y="142"/>
                    </a:moveTo>
                    <a:cubicBezTo>
                      <a:pt x="37" y="142"/>
                      <a:pt x="38" y="142"/>
                      <a:pt x="38" y="142"/>
                    </a:cubicBezTo>
                    <a:cubicBezTo>
                      <a:pt x="39" y="141"/>
                      <a:pt x="40" y="141"/>
                      <a:pt x="41" y="141"/>
                    </a:cubicBezTo>
                    <a:cubicBezTo>
                      <a:pt x="43" y="144"/>
                      <a:pt x="46" y="146"/>
                      <a:pt x="48" y="149"/>
                    </a:cubicBezTo>
                    <a:cubicBezTo>
                      <a:pt x="44" y="147"/>
                      <a:pt x="41" y="145"/>
                      <a:pt x="37" y="142"/>
                    </a:cubicBezTo>
                    <a:close/>
                    <a:moveTo>
                      <a:pt x="48" y="139"/>
                    </a:moveTo>
                    <a:cubicBezTo>
                      <a:pt x="51" y="139"/>
                      <a:pt x="54" y="138"/>
                      <a:pt x="56" y="138"/>
                    </a:cubicBezTo>
                    <a:cubicBezTo>
                      <a:pt x="59" y="144"/>
                      <a:pt x="61" y="148"/>
                      <a:pt x="64" y="152"/>
                    </a:cubicBezTo>
                    <a:cubicBezTo>
                      <a:pt x="58" y="149"/>
                      <a:pt x="53" y="145"/>
                      <a:pt x="48" y="139"/>
                    </a:cubicBezTo>
                    <a:close/>
                    <a:moveTo>
                      <a:pt x="78" y="156"/>
                    </a:moveTo>
                    <a:cubicBezTo>
                      <a:pt x="76" y="155"/>
                      <a:pt x="73" y="153"/>
                      <a:pt x="71" y="151"/>
                    </a:cubicBezTo>
                    <a:cubicBezTo>
                      <a:pt x="68" y="148"/>
                      <a:pt x="65" y="143"/>
                      <a:pt x="63" y="137"/>
                    </a:cubicBezTo>
                    <a:cubicBezTo>
                      <a:pt x="68" y="137"/>
                      <a:pt x="73" y="137"/>
                      <a:pt x="78" y="137"/>
                    </a:cubicBezTo>
                    <a:lnTo>
                      <a:pt x="78" y="156"/>
                    </a:lnTo>
                    <a:close/>
                    <a:moveTo>
                      <a:pt x="78" y="130"/>
                    </a:moveTo>
                    <a:cubicBezTo>
                      <a:pt x="72" y="130"/>
                      <a:pt x="66" y="131"/>
                      <a:pt x="61" y="131"/>
                    </a:cubicBezTo>
                    <a:cubicBezTo>
                      <a:pt x="60" y="129"/>
                      <a:pt x="59" y="127"/>
                      <a:pt x="58" y="124"/>
                    </a:cubicBezTo>
                    <a:cubicBezTo>
                      <a:pt x="57" y="119"/>
                      <a:pt x="56" y="114"/>
                      <a:pt x="55" y="109"/>
                    </a:cubicBezTo>
                    <a:cubicBezTo>
                      <a:pt x="62" y="108"/>
                      <a:pt x="70" y="108"/>
                      <a:pt x="78" y="108"/>
                    </a:cubicBezTo>
                    <a:lnTo>
                      <a:pt x="78" y="130"/>
                    </a:lnTo>
                    <a:close/>
                    <a:moveTo>
                      <a:pt x="78" y="101"/>
                    </a:moveTo>
                    <a:cubicBezTo>
                      <a:pt x="70" y="102"/>
                      <a:pt x="62" y="102"/>
                      <a:pt x="54" y="103"/>
                    </a:cubicBezTo>
                    <a:cubicBezTo>
                      <a:pt x="54" y="97"/>
                      <a:pt x="53" y="91"/>
                      <a:pt x="53" y="84"/>
                    </a:cubicBezTo>
                    <a:cubicBezTo>
                      <a:pt x="78" y="84"/>
                      <a:pt x="78" y="84"/>
                      <a:pt x="78" y="84"/>
                    </a:cubicBezTo>
                    <a:lnTo>
                      <a:pt x="78" y="101"/>
                    </a:lnTo>
                    <a:close/>
                    <a:moveTo>
                      <a:pt x="78" y="78"/>
                    </a:move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1"/>
                      <a:pt x="54" y="65"/>
                      <a:pt x="54" y="59"/>
                    </a:cubicBezTo>
                    <a:cubicBezTo>
                      <a:pt x="62" y="60"/>
                      <a:pt x="70" y="60"/>
                      <a:pt x="78" y="61"/>
                    </a:cubicBezTo>
                    <a:lnTo>
                      <a:pt x="78" y="78"/>
                    </a:lnTo>
                    <a:close/>
                    <a:moveTo>
                      <a:pt x="78" y="54"/>
                    </a:moveTo>
                    <a:cubicBezTo>
                      <a:pt x="70" y="54"/>
                      <a:pt x="62" y="54"/>
                      <a:pt x="55" y="53"/>
                    </a:cubicBezTo>
                    <a:cubicBezTo>
                      <a:pt x="57" y="44"/>
                      <a:pt x="58" y="37"/>
                      <a:pt x="61" y="31"/>
                    </a:cubicBezTo>
                    <a:cubicBezTo>
                      <a:pt x="66" y="31"/>
                      <a:pt x="72" y="32"/>
                      <a:pt x="78" y="32"/>
                    </a:cubicBezTo>
                    <a:lnTo>
                      <a:pt x="78" y="54"/>
                    </a:lnTo>
                    <a:close/>
                    <a:moveTo>
                      <a:pt x="63" y="25"/>
                    </a:moveTo>
                    <a:cubicBezTo>
                      <a:pt x="65" y="19"/>
                      <a:pt x="68" y="14"/>
                      <a:pt x="71" y="11"/>
                    </a:cubicBezTo>
                    <a:cubicBezTo>
                      <a:pt x="73" y="9"/>
                      <a:pt x="76" y="7"/>
                      <a:pt x="78" y="6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3" y="25"/>
                      <a:pt x="68" y="25"/>
                      <a:pt x="63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marL="0" marR="0" lvl="0" indent="0" defTabSz="6858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1680807" y="1968685"/>
              <a:ext cx="2057756" cy="306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1" hangingPunct="1">
                <a:spcBef>
                  <a:spcPct val="20000"/>
                </a:spcBef>
              </a:pPr>
              <a:endParaRPr lang="en-US" altLang="zh-CN" sz="1400" dirty="0">
                <a:solidFill>
                  <a:schemeClr val="bg1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11580" y="4760639"/>
            <a:ext cx="2813050" cy="1163637"/>
            <a:chOff x="925513" y="3290888"/>
            <a:chExt cx="2813050" cy="1163637"/>
          </a:xfrm>
        </p:grpSpPr>
        <p:sp>
          <p:nvSpPr>
            <p:cNvPr id="55" name="Rounded Rectangle 91"/>
            <p:cNvSpPr>
              <a:spLocks noChangeArrowheads="1"/>
            </p:cNvSpPr>
            <p:nvPr/>
          </p:nvSpPr>
          <p:spPr bwMode="auto">
            <a:xfrm>
              <a:off x="925513" y="3290888"/>
              <a:ext cx="2813050" cy="1163637"/>
            </a:xfrm>
            <a:prstGeom prst="roundRect">
              <a:avLst>
                <a:gd name="adj" fmla="val 10134"/>
              </a:avLst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l" defTabSz="1373505" eaLnBrk="1" hangingPunct="1"/>
              <a:endParaRPr lang="en-US" altLang="zh-CN" dirty="0">
                <a:solidFill>
                  <a:srgbClr val="FFFFFF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35"/>
            <p:cNvSpPr>
              <a:spLocks noEditPoints="1"/>
            </p:cNvSpPr>
            <p:nvPr/>
          </p:nvSpPr>
          <p:spPr bwMode="auto">
            <a:xfrm>
              <a:off x="1057910" y="3587433"/>
              <a:ext cx="536575" cy="503237"/>
            </a:xfrm>
            <a:custGeom>
              <a:avLst/>
              <a:gdLst>
                <a:gd name="T0" fmla="*/ 95554 w 73"/>
                <a:gd name="T1" fmla="*/ 288621 h 68"/>
                <a:gd name="T2" fmla="*/ 58803 w 73"/>
                <a:gd name="T3" fmla="*/ 288621 h 68"/>
                <a:gd name="T4" fmla="*/ 0 w 73"/>
                <a:gd name="T5" fmla="*/ 244218 h 68"/>
                <a:gd name="T6" fmla="*/ 36752 w 73"/>
                <a:gd name="T7" fmla="*/ 140610 h 68"/>
                <a:gd name="T8" fmla="*/ 110255 w 73"/>
                <a:gd name="T9" fmla="*/ 162812 h 68"/>
                <a:gd name="T10" fmla="*/ 147007 w 73"/>
                <a:gd name="T11" fmla="*/ 155411 h 68"/>
                <a:gd name="T12" fmla="*/ 147007 w 73"/>
                <a:gd name="T13" fmla="*/ 177613 h 68"/>
                <a:gd name="T14" fmla="*/ 169058 w 73"/>
                <a:gd name="T15" fmla="*/ 251619 h 68"/>
                <a:gd name="T16" fmla="*/ 95554 w 73"/>
                <a:gd name="T17" fmla="*/ 288621 h 68"/>
                <a:gd name="T18" fmla="*/ 110255 w 73"/>
                <a:gd name="T19" fmla="*/ 140610 h 68"/>
                <a:gd name="T20" fmla="*/ 36752 w 73"/>
                <a:gd name="T21" fmla="*/ 66605 h 68"/>
                <a:gd name="T22" fmla="*/ 110255 w 73"/>
                <a:gd name="T23" fmla="*/ 0 h 68"/>
                <a:gd name="T24" fmla="*/ 183759 w 73"/>
                <a:gd name="T25" fmla="*/ 66605 h 68"/>
                <a:gd name="T26" fmla="*/ 110255 w 73"/>
                <a:gd name="T27" fmla="*/ 140610 h 68"/>
                <a:gd name="T28" fmla="*/ 389568 w 73"/>
                <a:gd name="T29" fmla="*/ 503237 h 68"/>
                <a:gd name="T30" fmla="*/ 147007 w 73"/>
                <a:gd name="T31" fmla="*/ 503237 h 68"/>
                <a:gd name="T32" fmla="*/ 73503 w 73"/>
                <a:gd name="T33" fmla="*/ 429232 h 68"/>
                <a:gd name="T34" fmla="*/ 169058 w 73"/>
                <a:gd name="T35" fmla="*/ 266420 h 68"/>
                <a:gd name="T36" fmla="*/ 271963 w 73"/>
                <a:gd name="T37" fmla="*/ 303422 h 68"/>
                <a:gd name="T38" fmla="*/ 367517 w 73"/>
                <a:gd name="T39" fmla="*/ 266420 h 68"/>
                <a:gd name="T40" fmla="*/ 470422 w 73"/>
                <a:gd name="T41" fmla="*/ 429232 h 68"/>
                <a:gd name="T42" fmla="*/ 389568 w 73"/>
                <a:gd name="T43" fmla="*/ 503237 h 68"/>
                <a:gd name="T44" fmla="*/ 271963 w 73"/>
                <a:gd name="T45" fmla="*/ 288621 h 68"/>
                <a:gd name="T46" fmla="*/ 161708 w 73"/>
                <a:gd name="T47" fmla="*/ 177613 h 68"/>
                <a:gd name="T48" fmla="*/ 271963 w 73"/>
                <a:gd name="T49" fmla="*/ 66605 h 68"/>
                <a:gd name="T50" fmla="*/ 374867 w 73"/>
                <a:gd name="T51" fmla="*/ 177613 h 68"/>
                <a:gd name="T52" fmla="*/ 271963 w 73"/>
                <a:gd name="T53" fmla="*/ 288621 h 68"/>
                <a:gd name="T54" fmla="*/ 433670 w 73"/>
                <a:gd name="T55" fmla="*/ 140610 h 68"/>
                <a:gd name="T56" fmla="*/ 360167 w 73"/>
                <a:gd name="T57" fmla="*/ 66605 h 68"/>
                <a:gd name="T58" fmla="*/ 433670 w 73"/>
                <a:gd name="T59" fmla="*/ 0 h 68"/>
                <a:gd name="T60" fmla="*/ 499823 w 73"/>
                <a:gd name="T61" fmla="*/ 66605 h 68"/>
                <a:gd name="T62" fmla="*/ 433670 w 73"/>
                <a:gd name="T63" fmla="*/ 140610 h 68"/>
                <a:gd name="T64" fmla="*/ 485123 w 73"/>
                <a:gd name="T65" fmla="*/ 288621 h 68"/>
                <a:gd name="T66" fmla="*/ 448371 w 73"/>
                <a:gd name="T67" fmla="*/ 288621 h 68"/>
                <a:gd name="T68" fmla="*/ 374867 w 73"/>
                <a:gd name="T69" fmla="*/ 251619 h 68"/>
                <a:gd name="T70" fmla="*/ 396918 w 73"/>
                <a:gd name="T71" fmla="*/ 177613 h 68"/>
                <a:gd name="T72" fmla="*/ 396918 w 73"/>
                <a:gd name="T73" fmla="*/ 155411 h 68"/>
                <a:gd name="T74" fmla="*/ 433670 w 73"/>
                <a:gd name="T75" fmla="*/ 162812 h 68"/>
                <a:gd name="T76" fmla="*/ 507174 w 73"/>
                <a:gd name="T77" fmla="*/ 140610 h 68"/>
                <a:gd name="T78" fmla="*/ 536575 w 73"/>
                <a:gd name="T79" fmla="*/ 244218 h 68"/>
                <a:gd name="T80" fmla="*/ 485123 w 73"/>
                <a:gd name="T81" fmla="*/ 288621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680807" y="3394065"/>
              <a:ext cx="2057756" cy="306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1" hangingPunct="1">
                <a:spcBef>
                  <a:spcPct val="20000"/>
                </a:spcBef>
              </a:pPr>
              <a:endParaRPr lang="en-US" altLang="zh-CN" sz="1400" dirty="0">
                <a:solidFill>
                  <a:schemeClr val="bg1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33029" y="1657668"/>
            <a:ext cx="3405673" cy="1633220"/>
            <a:chOff x="925513" y="4724400"/>
            <a:chExt cx="2813050" cy="1163638"/>
          </a:xfrm>
        </p:grpSpPr>
        <p:sp>
          <p:nvSpPr>
            <p:cNvPr id="59" name="Rounded Rectangle 94"/>
            <p:cNvSpPr>
              <a:spLocks noChangeArrowheads="1"/>
            </p:cNvSpPr>
            <p:nvPr/>
          </p:nvSpPr>
          <p:spPr bwMode="auto">
            <a:xfrm>
              <a:off x="925513" y="4724400"/>
              <a:ext cx="2813050" cy="1163638"/>
            </a:xfrm>
            <a:prstGeom prst="roundRect">
              <a:avLst>
                <a:gd name="adj" fmla="val 10134"/>
              </a:avLst>
            </a:prstGeom>
            <a:solidFill>
              <a:srgbClr val="76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1373505" eaLnBrk="1" hangingPunct="1"/>
              <a:endParaRPr lang="en-US" altLang="zh-CN" sz="2100" dirty="0">
                <a:solidFill>
                  <a:srgbClr val="FFFFFF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03"/>
            <p:cNvSpPr>
              <a:spLocks noEditPoints="1"/>
            </p:cNvSpPr>
            <p:nvPr/>
          </p:nvSpPr>
          <p:spPr bwMode="auto">
            <a:xfrm>
              <a:off x="1006475" y="4997450"/>
              <a:ext cx="409575" cy="601663"/>
            </a:xfrm>
            <a:custGeom>
              <a:avLst/>
              <a:gdLst>
                <a:gd name="T0" fmla="*/ 360816 w 42"/>
                <a:gd name="T1" fmla="*/ 281423 h 62"/>
                <a:gd name="T2" fmla="*/ 302305 w 42"/>
                <a:gd name="T3" fmla="*/ 397874 h 62"/>
                <a:gd name="T4" fmla="*/ 321809 w 42"/>
                <a:gd name="T5" fmla="*/ 426987 h 62"/>
                <a:gd name="T6" fmla="*/ 312057 w 42"/>
                <a:gd name="T7" fmla="*/ 456099 h 62"/>
                <a:gd name="T8" fmla="*/ 321809 w 42"/>
                <a:gd name="T9" fmla="*/ 475508 h 62"/>
                <a:gd name="T10" fmla="*/ 302305 w 42"/>
                <a:gd name="T11" fmla="*/ 514325 h 62"/>
                <a:gd name="T12" fmla="*/ 302305 w 42"/>
                <a:gd name="T13" fmla="*/ 524029 h 62"/>
                <a:gd name="T14" fmla="*/ 263298 w 42"/>
                <a:gd name="T15" fmla="*/ 562846 h 62"/>
                <a:gd name="T16" fmla="*/ 204788 w 42"/>
                <a:gd name="T17" fmla="*/ 601663 h 62"/>
                <a:gd name="T18" fmla="*/ 146277 w 42"/>
                <a:gd name="T19" fmla="*/ 562846 h 62"/>
                <a:gd name="T20" fmla="*/ 107270 w 42"/>
                <a:gd name="T21" fmla="*/ 524029 h 62"/>
                <a:gd name="T22" fmla="*/ 107270 w 42"/>
                <a:gd name="T23" fmla="*/ 514325 h 62"/>
                <a:gd name="T24" fmla="*/ 87766 w 42"/>
                <a:gd name="T25" fmla="*/ 475508 h 62"/>
                <a:gd name="T26" fmla="*/ 97518 w 42"/>
                <a:gd name="T27" fmla="*/ 456099 h 62"/>
                <a:gd name="T28" fmla="*/ 87766 w 42"/>
                <a:gd name="T29" fmla="*/ 426987 h 62"/>
                <a:gd name="T30" fmla="*/ 107270 w 42"/>
                <a:gd name="T31" fmla="*/ 397874 h 62"/>
                <a:gd name="T32" fmla="*/ 48759 w 42"/>
                <a:gd name="T33" fmla="*/ 281423 h 62"/>
                <a:gd name="T34" fmla="*/ 0 w 42"/>
                <a:gd name="T35" fmla="*/ 174676 h 62"/>
                <a:gd name="T36" fmla="*/ 204788 w 42"/>
                <a:gd name="T37" fmla="*/ 0 h 62"/>
                <a:gd name="T38" fmla="*/ 409575 w 42"/>
                <a:gd name="T39" fmla="*/ 174676 h 62"/>
                <a:gd name="T40" fmla="*/ 360816 w 42"/>
                <a:gd name="T41" fmla="*/ 281423 h 62"/>
                <a:gd name="T42" fmla="*/ 204788 w 42"/>
                <a:gd name="T43" fmla="*/ 58225 h 62"/>
                <a:gd name="T44" fmla="*/ 58511 w 42"/>
                <a:gd name="T45" fmla="*/ 174676 h 62"/>
                <a:gd name="T46" fmla="*/ 78014 w 42"/>
                <a:gd name="T47" fmla="*/ 252310 h 62"/>
                <a:gd name="T48" fmla="*/ 107270 w 42"/>
                <a:gd name="T49" fmla="*/ 271719 h 62"/>
                <a:gd name="T50" fmla="*/ 156029 w 42"/>
                <a:gd name="T51" fmla="*/ 388170 h 62"/>
                <a:gd name="T52" fmla="*/ 253546 w 42"/>
                <a:gd name="T53" fmla="*/ 388170 h 62"/>
                <a:gd name="T54" fmla="*/ 302305 w 42"/>
                <a:gd name="T55" fmla="*/ 271719 h 62"/>
                <a:gd name="T56" fmla="*/ 331561 w 42"/>
                <a:gd name="T57" fmla="*/ 252310 h 62"/>
                <a:gd name="T58" fmla="*/ 351064 w 42"/>
                <a:gd name="T59" fmla="*/ 174676 h 62"/>
                <a:gd name="T60" fmla="*/ 204788 w 42"/>
                <a:gd name="T61" fmla="*/ 58225 h 62"/>
                <a:gd name="T62" fmla="*/ 282802 w 42"/>
                <a:gd name="T63" fmla="*/ 194085 h 62"/>
                <a:gd name="T64" fmla="*/ 263298 w 42"/>
                <a:gd name="T65" fmla="*/ 174676 h 62"/>
                <a:gd name="T66" fmla="*/ 204788 w 42"/>
                <a:gd name="T67" fmla="*/ 145564 h 62"/>
                <a:gd name="T68" fmla="*/ 195036 w 42"/>
                <a:gd name="T69" fmla="*/ 126155 h 62"/>
                <a:gd name="T70" fmla="*/ 204788 w 42"/>
                <a:gd name="T71" fmla="*/ 116451 h 62"/>
                <a:gd name="T72" fmla="*/ 292554 w 42"/>
                <a:gd name="T73" fmla="*/ 174676 h 62"/>
                <a:gd name="T74" fmla="*/ 282802 w 42"/>
                <a:gd name="T75" fmla="*/ 194085 h 6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1577937" y="5105549"/>
              <a:ext cx="2057756" cy="41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1" hangingPunct="1">
                <a:spcBef>
                  <a:spcPct val="20000"/>
                </a:spcBef>
              </a:pPr>
              <a:endParaRPr sz="2100" dirty="0">
                <a:solidFill>
                  <a:schemeClr val="bg1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245008" y="4116431"/>
            <a:ext cx="3098165" cy="1807845"/>
            <a:chOff x="7629852" y="795020"/>
            <a:chExt cx="3098165" cy="1807845"/>
          </a:xfrm>
        </p:grpSpPr>
        <p:sp>
          <p:nvSpPr>
            <p:cNvPr id="71" name="Rounded Rectangle 29"/>
            <p:cNvSpPr>
              <a:spLocks noChangeArrowheads="1"/>
            </p:cNvSpPr>
            <p:nvPr/>
          </p:nvSpPr>
          <p:spPr bwMode="auto">
            <a:xfrm>
              <a:off x="7629852" y="795020"/>
              <a:ext cx="3098165" cy="1456055"/>
            </a:xfrm>
            <a:prstGeom prst="roundRect">
              <a:avLst>
                <a:gd name="adj" fmla="val 10134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l" defTabSz="1373505" eaLnBrk="1" hangingPunct="1"/>
              <a:r>
                <a:rPr lang="zh-CN" altLang="zh-CN" sz="1600" dirty="0">
                  <a:sym typeface="+mn-ea"/>
                </a:rPr>
                <a:t>在具体设计探究型学习活动设计时，设计框架。信息技术能够有效支持整合资源、提供交流与协作平台、跟踪学习过程、实施干预支 持等探究型学习活动与跟踪指导。</a:t>
              </a:r>
              <a:endParaRPr lang="en-US" altLang="zh-CN" sz="1600" dirty="0">
                <a:solidFill>
                  <a:srgbClr val="FFFFFF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8375977" y="2169795"/>
              <a:ext cx="2147570" cy="43307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r" eaLnBrk="1" hangingPunct="1">
                <a:spcBef>
                  <a:spcPct val="20000"/>
                </a:spcBef>
              </a:pPr>
              <a:endParaRPr lang="zh-CN" sz="21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1587500" y="1886585"/>
            <a:ext cx="23774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ym typeface="+mn-ea"/>
              </a:rPr>
              <a:t>探</a:t>
            </a:r>
            <a:r>
              <a:rPr lang="zh-CN" altLang="zh-CN" sz="1600" dirty="0">
                <a:sym typeface="+mn-ea"/>
              </a:rPr>
              <a:t>究型学习是通过学生解决问题来获取知识、提升能力与综合素养的学习方式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24660" y="3339465"/>
            <a:ext cx="18942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zh-CN" sz="1600" dirty="0">
                <a:sym typeface="+mn-ea"/>
              </a:rPr>
              <a:t>强调对所学知识、技能的实际运用，注重学习的过程和学生的实践与体验</a:t>
            </a:r>
            <a:endParaRPr lang="en-US" altLang="en-US" sz="1600" b="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27331" y="1698951"/>
            <a:ext cx="278683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zh-CN" sz="1600" dirty="0">
                <a:solidFill>
                  <a:schemeClr val="bg1"/>
                </a:solidFill>
                <a:sym typeface="+mn-ea"/>
              </a:rPr>
              <a:t>探究型学习活动的 实施过程一般包括：确定课题、组织分工、收集信息、整理分析信息、创建答案</a:t>
            </a:r>
            <a:r>
              <a:rPr lang="en-US" altLang="zh-CN" sz="1600" dirty="0">
                <a:solidFill>
                  <a:schemeClr val="bg1"/>
                </a:solidFill>
                <a:sym typeface="+mn-ea"/>
              </a:rPr>
              <a:t>/</a:t>
            </a:r>
            <a:r>
              <a:rPr lang="zh-CN" altLang="zh-CN" sz="1600" dirty="0">
                <a:solidFill>
                  <a:schemeClr val="bg1"/>
                </a:solidFill>
                <a:sym typeface="+mn-ea"/>
              </a:rPr>
              <a:t>解决方案、评价与展示作品等几个步骤。</a:t>
            </a:r>
            <a:endParaRPr lang="zh-CN" altLang="en-US" sz="1600" b="0" dirty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2510" y="194310"/>
            <a:ext cx="27114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inpin heiti" charset="-122"/>
                <a:ea typeface="inpin heiti" charset="-122"/>
                <a:sym typeface="+mn-ea"/>
              </a:rPr>
              <a:t>B1技术支持的测试与练习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776392" y="273629"/>
            <a:ext cx="332014" cy="240443"/>
            <a:chOff x="2731845" y="207068"/>
            <a:chExt cx="497103" cy="360000"/>
          </a:xfrm>
        </p:grpSpPr>
        <p:sp>
          <p:nvSpPr>
            <p:cNvPr id="7" name="燕尾形 6"/>
            <p:cNvSpPr/>
            <p:nvPr/>
          </p:nvSpPr>
          <p:spPr>
            <a:xfrm flipH="1">
              <a:off x="2731845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 flipH="1">
              <a:off x="2976948" y="207068"/>
              <a:ext cx="252000" cy="360000"/>
            </a:xfrm>
            <a:prstGeom prst="chevr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3" grpId="1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模板074.pptx"/>
  <p:tag name="COMMONDATA" val="eyJoZGlkIjoiZWQ5ZjMwZTk1MjY5NmZlYTg3NTkwMzU2Mjc2ODU4NDUifQ=="/>
  <p:tag name="KSO_WPP_MARK_KEY" val="245cfc73-f767-4670-8501-24f0914762a4"/>
</p:tagLst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1571</Words>
  <Application>Microsoft Office PowerPoint</Application>
  <PresentationFormat>自定义</PresentationFormat>
  <Paragraphs>119</Paragraphs>
  <Slides>27</Slides>
  <Notes>24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实用高职信息化教学设计PPT说课课件模板</dc:title>
  <dc:creator/>
  <cp:lastModifiedBy/>
  <cp:revision>23</cp:revision>
  <dcterms:created xsi:type="dcterms:W3CDTF">2016-11-27T09:22:00Z</dcterms:created>
  <dcterms:modified xsi:type="dcterms:W3CDTF">2022-10-13T14:57:47Z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66AF6B70B1384D9A8E990AA1167DF5BE</vt:lpwstr>
  </property>
  <property fmtid="{D5CDD505-2E9C-101B-9397-08002B2CF9AE}" pid="3" name="KSOProductBuildVer">
    <vt:lpwstr>2052-11.1.0.12358</vt:lpwstr>
  </property>
</Properties>
</file>